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3" r:id="rId1"/>
  </p:sldMasterIdLst>
  <p:notesMasterIdLst>
    <p:notesMasterId r:id="rId20"/>
  </p:notesMasterIdLst>
  <p:sldIdLst>
    <p:sldId id="302" r:id="rId2"/>
    <p:sldId id="304" r:id="rId3"/>
    <p:sldId id="303" r:id="rId4"/>
    <p:sldId id="322" r:id="rId5"/>
    <p:sldId id="321" r:id="rId6"/>
    <p:sldId id="320" r:id="rId7"/>
    <p:sldId id="319" r:id="rId8"/>
    <p:sldId id="317" r:id="rId9"/>
    <p:sldId id="318" r:id="rId10"/>
    <p:sldId id="313" r:id="rId11"/>
    <p:sldId id="314" r:id="rId12"/>
    <p:sldId id="315" r:id="rId13"/>
    <p:sldId id="312" r:id="rId14"/>
    <p:sldId id="316" r:id="rId15"/>
    <p:sldId id="311" r:id="rId16"/>
    <p:sldId id="310" r:id="rId17"/>
    <p:sldId id="309" r:id="rId18"/>
    <p:sldId id="308" r:id="rId19"/>
  </p:sldIdLst>
  <p:sldSz cx="18288000" cy="10287000"/>
  <p:notesSz cx="6858000" cy="9144000"/>
  <p:embeddedFontLst>
    <p:embeddedFont>
      <p:font typeface="Rockwell Condensed" panose="02060603050405020104" pitchFamily="18" charset="0"/>
      <p:regular r:id="rId21"/>
      <p:bold r:id="rId22"/>
    </p:embeddedFont>
    <p:embeddedFont>
      <p:font typeface="Rockwell" panose="02060603020205020403" pitchFamily="18" charset="0"/>
      <p:regular r:id="rId23"/>
      <p:bold r:id="rId24"/>
      <p:italic r:id="rId25"/>
      <p:boldItalic r:id="rId26"/>
    </p:embeddedFont>
    <p:embeddedFont>
      <p:font typeface="Prata" panose="020B0604020202020204" charset="0"/>
      <p:regular r:id="rId27"/>
    </p:embeddedFont>
    <p:embeddedFont>
      <p:font typeface="Freestyle Script" panose="030804020302050B0404" pitchFamily="66" charset="0"/>
      <p:regular r:id="rId28"/>
    </p:embeddedFont>
    <p:embeddedFont>
      <p:font typeface="Raleway" panose="020B0604020202020204" charset="0"/>
      <p:regular r:id="rId29"/>
      <p:bold r:id="rId30"/>
      <p:italic r:id="rId31"/>
      <p:bold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Abadi" panose="020B0604020202020204" charset="0"/>
      <p:regular r:id="rId3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4E3"/>
    <a:srgbClr val="009EFF"/>
    <a:srgbClr val="F4F1D7"/>
    <a:srgbClr val="F3F3F3"/>
    <a:srgbClr val="EDAB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033" autoAdjust="0"/>
  </p:normalViewPr>
  <p:slideViewPr>
    <p:cSldViewPr snapToGrid="0">
      <p:cViewPr varScale="1">
        <p:scale>
          <a:sx n="53" d="100"/>
          <a:sy n="53" d="100"/>
        </p:scale>
        <p:origin x="82" y="2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viewProps" Target="view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021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9706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9739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0749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78286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71830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7785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7425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25374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1868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1616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5367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5474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6791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8359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7150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8769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7596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81251" y="2020420"/>
            <a:ext cx="15334488" cy="121025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381251" y="6449545"/>
            <a:ext cx="15334488" cy="121025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381251" y="2227169"/>
            <a:ext cx="15334488" cy="41148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14473823" y="6103385"/>
            <a:ext cx="1621356" cy="1621353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7340" y="2148335"/>
            <a:ext cx="14950440" cy="4553712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144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4772" y="6583680"/>
            <a:ext cx="11836908" cy="1604772"/>
          </a:xfrm>
        </p:spPr>
        <p:txBody>
          <a:bodyPr>
            <a:normAutofit/>
          </a:bodyPr>
          <a:lstStyle>
            <a:lvl1pPr marL="0" indent="0" algn="l">
              <a:buNone/>
              <a:defRPr sz="3300">
                <a:solidFill>
                  <a:schemeClr val="tx1"/>
                </a:solidFill>
              </a:defRPr>
            </a:lvl1pPr>
            <a:lvl2pPr marL="685800" indent="0" algn="ctr">
              <a:buNone/>
              <a:defRPr sz="3300"/>
            </a:lvl2pPr>
            <a:lvl3pPr marL="1371600" indent="0" algn="ctr">
              <a:buNone/>
              <a:defRPr sz="3300"/>
            </a:lvl3pPr>
            <a:lvl4pPr marL="2057400" indent="0" algn="ctr">
              <a:buNone/>
              <a:defRPr sz="3000"/>
            </a:lvl4pPr>
            <a:lvl5pPr marL="2743200" indent="0" algn="ctr">
              <a:buNone/>
              <a:defRPr sz="3000"/>
            </a:lvl5pPr>
            <a:lvl6pPr marL="3429000" indent="0" algn="ctr">
              <a:buNone/>
              <a:defRPr sz="3000"/>
            </a:lvl6pPr>
            <a:lvl7pPr marL="4114800" indent="0" algn="ctr">
              <a:buNone/>
              <a:defRPr sz="3000"/>
            </a:lvl7pPr>
            <a:lvl8pPr marL="4800600" indent="0" algn="ctr">
              <a:buNone/>
              <a:defRPr sz="3000"/>
            </a:lvl8pPr>
            <a:lvl9pPr marL="5486400" indent="0" algn="ctr">
              <a:buNone/>
              <a:defRPr sz="3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89100" y="6434001"/>
            <a:ext cx="1790802" cy="960120"/>
          </a:xfrm>
        </p:spPr>
        <p:txBody>
          <a:bodyPr/>
          <a:lstStyle>
            <a:lvl1pPr>
              <a:defRPr sz="420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521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42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800100"/>
            <a:ext cx="3829050" cy="8458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0200" y="800100"/>
            <a:ext cx="11258550" cy="8458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292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498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376984"/>
            <a:ext cx="18288000" cy="2910015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0692" y="1837944"/>
            <a:ext cx="13921740" cy="528066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1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8661" y="7530084"/>
            <a:ext cx="13578840" cy="1600200"/>
          </a:xfrm>
        </p:spPr>
        <p:txBody>
          <a:bodyPr anchor="t">
            <a:normAutofit/>
          </a:bodyPr>
          <a:lstStyle>
            <a:lvl1pPr marL="0" indent="0">
              <a:buNone/>
              <a:defRPr sz="3000">
                <a:solidFill>
                  <a:schemeClr val="tx1"/>
                </a:solidFill>
              </a:defRPr>
            </a:lvl1pPr>
            <a:lvl2pPr marL="6858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890501" y="9409177"/>
            <a:ext cx="3966464" cy="547688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74062" y="9409177"/>
            <a:ext cx="9491472" cy="547688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346099" y="3488772"/>
            <a:ext cx="1621356" cy="1621353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65553" y="3759200"/>
            <a:ext cx="1782447" cy="1080498"/>
          </a:xfrm>
        </p:spPr>
        <p:txBody>
          <a:bodyPr/>
          <a:lstStyle>
            <a:lvl1pPr>
              <a:defRPr sz="4200"/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421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04772" y="3291840"/>
            <a:ext cx="7132320" cy="5966460"/>
          </a:xfrm>
        </p:spPr>
        <p:txBody>
          <a:bodyPr/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546336" y="3291840"/>
            <a:ext cx="7132320" cy="5966460"/>
          </a:xfrm>
        </p:spPr>
        <p:txBody>
          <a:bodyPr/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94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3072384"/>
            <a:ext cx="7132320" cy="960120"/>
          </a:xfrm>
        </p:spPr>
        <p:txBody>
          <a:bodyPr anchor="ctr">
            <a:normAutofit/>
          </a:bodyPr>
          <a:lstStyle>
            <a:lvl1pPr marL="0" indent="0">
              <a:buNone/>
              <a:defRPr sz="3000" b="1">
                <a:solidFill>
                  <a:schemeClr val="accent1">
                    <a:lumMod val="75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04772" y="4114800"/>
            <a:ext cx="7132320" cy="4937760"/>
          </a:xfrm>
        </p:spPr>
        <p:txBody>
          <a:bodyPr/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546336" y="3072384"/>
            <a:ext cx="7132320" cy="960120"/>
          </a:xfrm>
        </p:spPr>
        <p:txBody>
          <a:bodyPr anchor="ctr">
            <a:normAutofit/>
          </a:bodyPr>
          <a:lstStyle>
            <a:lvl1pPr marL="0" indent="0">
              <a:buNone/>
              <a:defRPr sz="3000" b="1">
                <a:solidFill>
                  <a:schemeClr val="accent1">
                    <a:lumMod val="75000"/>
                  </a:schemeClr>
                </a:solidFill>
              </a:defRPr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546336" y="4114800"/>
            <a:ext cx="7132320" cy="4937760"/>
          </a:xfrm>
        </p:spPr>
        <p:txBody>
          <a:bodyPr/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716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88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382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455611" y="1"/>
            <a:ext cx="5832389" cy="10286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24460" y="1028700"/>
            <a:ext cx="4800600" cy="2606040"/>
          </a:xfrm>
        </p:spPr>
        <p:txBody>
          <a:bodyPr anchor="b">
            <a:normAutofit/>
          </a:bodyPr>
          <a:lstStyle>
            <a:lvl1pPr>
              <a:defRPr sz="4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1028700"/>
            <a:ext cx="10067544" cy="7530084"/>
          </a:xfrm>
        </p:spPr>
        <p:txBody>
          <a:bodyPr/>
          <a:lstStyle>
            <a:lvl1pPr>
              <a:defRPr sz="3000"/>
            </a:lvl1pPr>
            <a:lvl2pPr>
              <a:defRPr sz="27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824460" y="3634740"/>
            <a:ext cx="4800600" cy="49377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500"/>
              </a:spcBef>
              <a:buNone/>
              <a:defRPr sz="2100">
                <a:solidFill>
                  <a:schemeClr val="accent1">
                    <a:lumMod val="75000"/>
                  </a:schemeClr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7102588" y="9344522"/>
            <a:ext cx="685800" cy="6858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892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2455611" y="1"/>
            <a:ext cx="5832389" cy="10286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24460" y="1028700"/>
            <a:ext cx="4800600" cy="2606040"/>
          </a:xfrm>
        </p:spPr>
        <p:txBody>
          <a:bodyPr anchor="b">
            <a:normAutofit/>
          </a:bodyPr>
          <a:lstStyle>
            <a:lvl1pPr>
              <a:defRPr sz="4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455610" cy="10287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824460" y="3634740"/>
            <a:ext cx="4800600" cy="49377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500"/>
              </a:spcBef>
              <a:buNone/>
              <a:defRPr sz="2100">
                <a:solidFill>
                  <a:schemeClr val="accent1">
                    <a:lumMod val="75000"/>
                  </a:schemeClr>
                </a:solidFill>
              </a:defRPr>
            </a:lvl1pPr>
            <a:lvl2pPr marL="685800" indent="0">
              <a:buNone/>
              <a:defRPr sz="1800"/>
            </a:lvl2pPr>
            <a:lvl3pPr marL="1371600" indent="0">
              <a:buNone/>
              <a:defRPr sz="1500"/>
            </a:lvl3pPr>
            <a:lvl4pPr marL="2057400" indent="0">
              <a:buNone/>
              <a:defRPr sz="1350"/>
            </a:lvl4pPr>
            <a:lvl5pPr marL="2743200" indent="0">
              <a:buNone/>
              <a:defRPr sz="1350"/>
            </a:lvl5pPr>
            <a:lvl6pPr marL="3429000" indent="0">
              <a:buNone/>
              <a:defRPr sz="1350"/>
            </a:lvl6pPr>
            <a:lvl7pPr marL="4114800" indent="0">
              <a:buNone/>
              <a:defRPr sz="1350"/>
            </a:lvl7pPr>
            <a:lvl8pPr marL="4800600" indent="0">
              <a:buNone/>
              <a:defRPr sz="1350"/>
            </a:lvl8pPr>
            <a:lvl9pPr marL="5486400" indent="0">
              <a:buNone/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7102588" y="9344522"/>
            <a:ext cx="685800" cy="6858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89284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4772" y="726948"/>
            <a:ext cx="15087600" cy="2414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4772" y="3182112"/>
            <a:ext cx="15087600" cy="6076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946636" y="9409177"/>
            <a:ext cx="4910328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2204" y="9409177"/>
            <a:ext cx="9491472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7102588" y="9344522"/>
            <a:ext cx="685800" cy="6858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966692" y="9409177"/>
            <a:ext cx="96012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00" b="1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0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81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274320" indent="-274320" algn="l" defTabSz="13716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74320" algn="l" defTabSz="13716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274320" algn="l" defTabSz="13716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indent="-274320" algn="l" defTabSz="13716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indent="-274320" algn="l" defTabSz="13716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342900" algn="l" defTabSz="13716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2850000" indent="-342900" algn="l" defTabSz="13716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3300000" indent="-342900" algn="l" defTabSz="13716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3750000" indent="-342900" algn="l" defTabSz="1371600" rtl="0" eaLnBrk="1" latinLnBrk="0" hangingPunct="1">
        <a:lnSpc>
          <a:spcPct val="90000"/>
        </a:lnSpc>
        <a:spcBef>
          <a:spcPts val="600"/>
        </a:spcBef>
        <a:spcAft>
          <a:spcPts val="3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g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drive.google.com/file/d/1UUGWevmddxMf9xrp90VHwegNWwH1wIP9/view?usp=sharing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drive.google.com/file/d/1IWaWqoysAXvuTboabSN0WD_AEEcmx51S/view?usp=sharing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rive.google.com/file/d/1LSNBEx-QWNYNaY0JygyYVW_Wy3JDMjP4/view?usp=sharing" TargetMode="External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rive.google.com/drive/folders/1Dpf9GmfQMafM0lbCK2HnLoEJP_z2bPc0?usp=sharing" TargetMode="External"/><Relationship Id="rId5" Type="http://schemas.openxmlformats.org/officeDocument/2006/relationships/image" Target="../media/image26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microsoft.com/office/2007/relationships/hdphoto" Target="../media/hdphoto2.wdp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6E4E3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7" name="Rectangle 166">
            <a:extLst>
              <a:ext uri="{FF2B5EF4-FFF2-40B4-BE49-F238E27FC236}">
                <a16:creationId xmlns:a16="http://schemas.microsoft.com/office/drawing/2014/main" id="{9C9664EF-0D74-4781-B4B4-646A93B50B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854C0CC2-F056-47AD-A361-F33F5EE976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7998" cy="10286998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71" name="Rectangle 170">
            <a:extLst>
              <a:ext uri="{FF2B5EF4-FFF2-40B4-BE49-F238E27FC236}">
                <a16:creationId xmlns:a16="http://schemas.microsoft.com/office/drawing/2014/main" id="{CD560C9F-7A8F-4FBA-BD3A-EB75B62E45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518" y="720090"/>
            <a:ext cx="16856964" cy="8846820"/>
          </a:xfrm>
          <a:prstGeom prst="rect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1" name="Google Shape;161;p16"/>
          <p:cNvCxnSpPr/>
          <p:nvPr/>
        </p:nvCxnSpPr>
        <p:spPr>
          <a:xfrm>
            <a:off x="2121458" y="4781328"/>
            <a:ext cx="14045084" cy="0"/>
          </a:xfrm>
          <a:prstGeom prst="straightConnector1">
            <a:avLst/>
          </a:prstGeom>
          <a:noFill/>
          <a:ln w="3810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2" name="Google Shape;162;p16"/>
          <p:cNvCxnSpPr/>
          <p:nvPr/>
        </p:nvCxnSpPr>
        <p:spPr>
          <a:xfrm>
            <a:off x="2121458" y="1546507"/>
            <a:ext cx="14045084" cy="0"/>
          </a:xfrm>
          <a:prstGeom prst="straightConnector1">
            <a:avLst/>
          </a:prstGeom>
          <a:noFill/>
          <a:ln w="3810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43B6258-5AAC-9DC5-3432-C26060069416}"/>
              </a:ext>
            </a:extLst>
          </p:cNvPr>
          <p:cNvGraphicFramePr>
            <a:graphicFrameLocks noGrp="1"/>
          </p:cNvGraphicFramePr>
          <p:nvPr/>
        </p:nvGraphicFramePr>
        <p:xfrm>
          <a:off x="4243695" y="10397900"/>
          <a:ext cx="10309122" cy="3786617"/>
        </p:xfrm>
        <a:graphic>
          <a:graphicData uri="http://schemas.openxmlformats.org/drawingml/2006/table">
            <a:tbl>
              <a:tblPr firstRow="1" firstCol="1" bandRow="1"/>
              <a:tblGrid>
                <a:gridCol w="2761549">
                  <a:extLst>
                    <a:ext uri="{9D8B030D-6E8A-4147-A177-3AD203B41FA5}">
                      <a16:colId xmlns:a16="http://schemas.microsoft.com/office/drawing/2014/main" val="297708731"/>
                    </a:ext>
                  </a:extLst>
                </a:gridCol>
                <a:gridCol w="7547573">
                  <a:extLst>
                    <a:ext uri="{9D8B030D-6E8A-4147-A177-3AD203B41FA5}">
                      <a16:colId xmlns:a16="http://schemas.microsoft.com/office/drawing/2014/main" val="2889842130"/>
                    </a:ext>
                  </a:extLst>
                </a:gridCol>
              </a:tblGrid>
              <a:tr h="331915">
                <a:tc>
                  <a:txBody>
                    <a:bodyPr/>
                    <a:lstStyle/>
                    <a:p>
                      <a:pPr marL="4572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ID</a:t>
                      </a:r>
                      <a:endParaRPr lang="en-US" sz="24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Name</a:t>
                      </a:r>
                      <a:endParaRPr lang="en-US" sz="24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4644945"/>
                  </a:ext>
                </a:extLst>
              </a:tr>
              <a:tr h="6799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20216083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Mohamed </a:t>
                      </a:r>
                      <a:r>
                        <a:rPr lang="en-US" sz="2400" dirty="0" err="1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elyousfy</a:t>
                      </a:r>
                      <a:endParaRPr lang="en-US" sz="24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8025368"/>
                  </a:ext>
                </a:extLst>
              </a:tr>
              <a:tr h="6799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20216065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Ali Amr Moussa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2688647"/>
                  </a:ext>
                </a:extLst>
              </a:tr>
              <a:tr h="6799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20216002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Ahmed Ashraf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4058264"/>
                  </a:ext>
                </a:extLst>
              </a:tr>
              <a:tr h="6799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20216086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Mohamed Shawky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362663"/>
                  </a:ext>
                </a:extLst>
              </a:tr>
              <a:tr h="67999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20206058</a:t>
                      </a: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Mohamed </a:t>
                      </a:r>
                      <a:r>
                        <a:rPr lang="en-US" sz="2400" dirty="0" err="1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ibrahim</a:t>
                      </a:r>
                      <a:endParaRPr lang="en-US" sz="24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9223452"/>
                  </a:ext>
                </a:extLst>
              </a:tr>
            </a:tbl>
          </a:graphicData>
        </a:graphic>
      </p:graphicFrame>
      <p:pic>
        <p:nvPicPr>
          <p:cNvPr id="4" name="Google Shape;792;p42">
            <a:extLst>
              <a:ext uri="{FF2B5EF4-FFF2-40B4-BE49-F238E27FC236}">
                <a16:creationId xmlns:a16="http://schemas.microsoft.com/office/drawing/2014/main" id="{1B2F3CA1-25AD-BF04-2E43-48CD967E9EBC}"/>
              </a:ext>
            </a:extLst>
          </p:cNvPr>
          <p:cNvPicPr preferRelativeResize="0"/>
          <p:nvPr/>
        </p:nvPicPr>
        <p:blipFill rotWithShape="1">
          <a:blip r:embed="rId5">
            <a:alphaModFix/>
            <a:biLevel thresh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5168120" y="2922991"/>
            <a:ext cx="918705" cy="724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796;p42">
            <a:extLst>
              <a:ext uri="{FF2B5EF4-FFF2-40B4-BE49-F238E27FC236}">
                <a16:creationId xmlns:a16="http://schemas.microsoft.com/office/drawing/2014/main" id="{50D4B466-0DCF-93F0-23A2-0401EF265F4E}"/>
              </a:ext>
            </a:extLst>
          </p:cNvPr>
          <p:cNvPicPr preferRelativeResize="0"/>
          <p:nvPr/>
        </p:nvPicPr>
        <p:blipFill rotWithShape="1">
          <a:blip r:embed="rId7">
            <a:alphaModFix/>
            <a:biLevel thresh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201175" y="2679904"/>
            <a:ext cx="749782" cy="968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237" y="736952"/>
            <a:ext cx="8776686" cy="8776686"/>
          </a:xfrm>
          <a:prstGeom prst="rect">
            <a:avLst/>
          </a:prstGeom>
        </p:spPr>
      </p:pic>
      <p:sp>
        <p:nvSpPr>
          <p:cNvPr id="158" name="Google Shape;158;p16"/>
          <p:cNvSpPr txBox="1"/>
          <p:nvPr/>
        </p:nvSpPr>
        <p:spPr>
          <a:xfrm>
            <a:off x="5669626" y="7402690"/>
            <a:ext cx="8412249" cy="1508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 defTabSz="466344">
              <a:lnSpc>
                <a:spcPct val="120000"/>
              </a:lnSpc>
              <a:spcAft>
                <a:spcPts val="612"/>
              </a:spcAft>
            </a:pPr>
            <a:r>
              <a:rPr lang="en-US" sz="7711" kern="1200" dirty="0">
                <a:solidFill>
                  <a:srgbClr val="009EFF"/>
                </a:solidFill>
                <a:latin typeface="Prata"/>
                <a:sym typeface="Prata"/>
              </a:rPr>
              <a:t>EGY  </a:t>
            </a:r>
            <a:r>
              <a:rPr lang="en-US" sz="7711" kern="1200" dirty="0">
                <a:solidFill>
                  <a:srgbClr val="009EFF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Prata"/>
                <a:sym typeface="Prata"/>
              </a:rPr>
              <a:t>ROUTES</a:t>
            </a:r>
            <a:endParaRPr lang="en-US" dirty="0">
              <a:solidFill>
                <a:srgbClr val="009EFF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73587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85185E-6 L -3.61111E-6 -0.1095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52 -0.10911 L -0.21093 -0.18781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77" y="-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77 -0.00741 L 0.08385 -0.48256 " pathEditMode="relative" ptsTypes="AA">
                                      <p:cBhvr>
                                        <p:cTn id="33" dur="2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000" fill="hold"/>
                                        <p:tgtEl>
                                          <p:spTgt spid="158"/>
                                        </p:tgtEl>
                                      </p:cBhvr>
                                      <p:by x="112000" y="11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08642E-6 L 1.11111E-6 -0.50586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2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/>
      <p:bldP spid="158" grpId="1"/>
      <p:bldP spid="158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6E4E3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7" name="Rectangle 166">
            <a:extLst>
              <a:ext uri="{FF2B5EF4-FFF2-40B4-BE49-F238E27FC236}">
                <a16:creationId xmlns:a16="http://schemas.microsoft.com/office/drawing/2014/main" id="{9C9664EF-0D74-4781-B4B4-646A93B50B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854C0CC2-F056-47AD-A361-F33F5EE976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7998" cy="10286998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 useBgFill="1">
        <p:nvSpPr>
          <p:cNvPr id="171" name="Rectangle 170">
            <a:extLst>
              <a:ext uri="{FF2B5EF4-FFF2-40B4-BE49-F238E27FC236}">
                <a16:creationId xmlns:a16="http://schemas.microsoft.com/office/drawing/2014/main" id="{CD560C9F-7A8F-4FBA-BD3A-EB75B62E45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518" y="720090"/>
            <a:ext cx="16856964" cy="8846820"/>
          </a:xfrm>
          <a:prstGeom prst="rect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4" name="Google Shape;792;p42">
            <a:extLst>
              <a:ext uri="{FF2B5EF4-FFF2-40B4-BE49-F238E27FC236}">
                <a16:creationId xmlns:a16="http://schemas.microsoft.com/office/drawing/2014/main" id="{05F8AFF9-E261-DE92-0930-56065C727EC4}"/>
              </a:ext>
            </a:extLst>
          </p:cNvPr>
          <p:cNvPicPr preferRelativeResize="0"/>
          <p:nvPr/>
        </p:nvPicPr>
        <p:blipFill rotWithShape="1">
          <a:blip r:embed="rId5">
            <a:alphaModFix/>
            <a:grayscl/>
          </a:blip>
          <a:srcRect/>
          <a:stretch/>
        </p:blipFill>
        <p:spPr>
          <a:xfrm>
            <a:off x="16739419" y="9070260"/>
            <a:ext cx="1292330" cy="10840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614;p36"/>
          <p:cNvCxnSpPr/>
          <p:nvPr/>
        </p:nvCxnSpPr>
        <p:spPr>
          <a:xfrm>
            <a:off x="1028699" y="1682115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42414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" name="Google Shape;615;p36"/>
          <p:cNvCxnSpPr/>
          <p:nvPr/>
        </p:nvCxnSpPr>
        <p:spPr>
          <a:xfrm>
            <a:off x="704235" y="9649716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42414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628;p36"/>
          <p:cNvSpPr txBox="1"/>
          <p:nvPr/>
        </p:nvSpPr>
        <p:spPr>
          <a:xfrm>
            <a:off x="1270292" y="586317"/>
            <a:ext cx="13130748" cy="1378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99" b="0" i="0" u="none" strike="noStrike" kern="1200" cap="none" spc="0" normalizeH="0" baseline="0" noProof="0" dirty="0">
                <a:ln>
                  <a:noFill/>
                </a:ln>
                <a:solidFill>
                  <a:srgbClr val="424141"/>
                </a:solidFill>
                <a:effectLst/>
                <a:uLnTx/>
                <a:uFillTx/>
                <a:latin typeface="Prata"/>
                <a:ea typeface="Prata"/>
                <a:cs typeface="Prata"/>
                <a:sym typeface="Prata"/>
              </a:rPr>
              <a:t>Sketches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9" name="Google Shape;349;p26">
            <a:extLst>
              <a:ext uri="{FF2B5EF4-FFF2-40B4-BE49-F238E27FC236}">
                <a16:creationId xmlns:a16="http://schemas.microsoft.com/office/drawing/2014/main" id="{E8977D06-81F5-C000-6BF3-D3ACB4479A6E}"/>
              </a:ext>
            </a:extLst>
          </p:cNvPr>
          <p:cNvGrpSpPr/>
          <p:nvPr/>
        </p:nvGrpSpPr>
        <p:grpSpPr>
          <a:xfrm>
            <a:off x="815209" y="1648217"/>
            <a:ext cx="2840504" cy="2673338"/>
            <a:chOff x="0" y="-57150"/>
            <a:chExt cx="924349" cy="869950"/>
          </a:xfrm>
        </p:grpSpPr>
        <p:sp>
          <p:nvSpPr>
            <p:cNvPr id="10" name="Google Shape;350;p26">
              <a:extLst>
                <a:ext uri="{FF2B5EF4-FFF2-40B4-BE49-F238E27FC236}">
                  <a16:creationId xmlns:a16="http://schemas.microsoft.com/office/drawing/2014/main" id="{EB8B5BDF-5ADA-EDB0-F1ED-08E2DEBD8BF7}"/>
                </a:ext>
              </a:extLst>
            </p:cNvPr>
            <p:cNvSpPr/>
            <p:nvPr/>
          </p:nvSpPr>
          <p:spPr>
            <a:xfrm>
              <a:off x="0" y="0"/>
              <a:ext cx="924349" cy="263460"/>
            </a:xfrm>
            <a:custGeom>
              <a:avLst/>
              <a:gdLst/>
              <a:ahLst/>
              <a:cxnLst/>
              <a:rect l="l" t="t" r="r" b="b"/>
              <a:pathLst>
                <a:path w="924349" h="263460" extrusionOk="0">
                  <a:moveTo>
                    <a:pt x="131730" y="0"/>
                  </a:moveTo>
                  <a:lnTo>
                    <a:pt x="792619" y="0"/>
                  </a:lnTo>
                  <a:cubicBezTo>
                    <a:pt x="865371" y="0"/>
                    <a:pt x="924349" y="58978"/>
                    <a:pt x="924349" y="131730"/>
                  </a:cubicBezTo>
                  <a:lnTo>
                    <a:pt x="924349" y="131730"/>
                  </a:lnTo>
                  <a:cubicBezTo>
                    <a:pt x="924349" y="166667"/>
                    <a:pt x="910470" y="200173"/>
                    <a:pt x="885766" y="224877"/>
                  </a:cubicBezTo>
                  <a:cubicBezTo>
                    <a:pt x="861062" y="249581"/>
                    <a:pt x="827556" y="263460"/>
                    <a:pt x="792619" y="263460"/>
                  </a:cubicBezTo>
                  <a:lnTo>
                    <a:pt x="131730" y="263460"/>
                  </a:lnTo>
                  <a:cubicBezTo>
                    <a:pt x="96793" y="263460"/>
                    <a:pt x="63287" y="249581"/>
                    <a:pt x="38583" y="224877"/>
                  </a:cubicBezTo>
                  <a:cubicBezTo>
                    <a:pt x="13879" y="200173"/>
                    <a:pt x="0" y="166667"/>
                    <a:pt x="0" y="131730"/>
                  </a:cubicBezTo>
                  <a:lnTo>
                    <a:pt x="0" y="131730"/>
                  </a:lnTo>
                  <a:cubicBezTo>
                    <a:pt x="0" y="96793"/>
                    <a:pt x="13879" y="63287"/>
                    <a:pt x="38583" y="38583"/>
                  </a:cubicBezTo>
                  <a:cubicBezTo>
                    <a:pt x="63287" y="13879"/>
                    <a:pt x="96793" y="0"/>
                    <a:pt x="13173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EDAB6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11" name="Google Shape;351;p26">
              <a:extLst>
                <a:ext uri="{FF2B5EF4-FFF2-40B4-BE49-F238E27FC236}">
                  <a16:creationId xmlns:a16="http://schemas.microsoft.com/office/drawing/2014/main" id="{3D028D63-FEA1-C4EC-F38B-A02C77DF8A8B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Google Shape;362;p26">
            <a:extLst>
              <a:ext uri="{FF2B5EF4-FFF2-40B4-BE49-F238E27FC236}">
                <a16:creationId xmlns:a16="http://schemas.microsoft.com/office/drawing/2014/main" id="{21B084B9-FBC8-965B-AABE-8528516B2BDF}"/>
              </a:ext>
            </a:extLst>
          </p:cNvPr>
          <p:cNvSpPr txBox="1"/>
          <p:nvPr/>
        </p:nvSpPr>
        <p:spPr>
          <a:xfrm>
            <a:off x="963577" y="1964966"/>
            <a:ext cx="2520742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lang="en-US" sz="3200" dirty="0">
                <a:solidFill>
                  <a:srgbClr val="424141"/>
                </a:solidFill>
                <a:latin typeface="Prata"/>
                <a:ea typeface="Prata"/>
                <a:cs typeface="Prata"/>
                <a:sym typeface="Prata"/>
              </a:rPr>
              <a:t>Suggest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048" y="2358169"/>
            <a:ext cx="3564079" cy="69905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3865" y="1957469"/>
            <a:ext cx="3842977" cy="731080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399382" y="5403060"/>
            <a:ext cx="4809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424141"/>
                </a:solidFill>
                <a:latin typeface="Prata"/>
                <a:ea typeface="Prata"/>
                <a:cs typeface="Prata"/>
              </a:rPr>
              <a:t>AFTER :</a:t>
            </a:r>
            <a:endParaRPr lang="en-US" sz="5400" dirty="0">
              <a:solidFill>
                <a:srgbClr val="424141"/>
              </a:solidFill>
              <a:latin typeface="Prata"/>
              <a:ea typeface="Prata"/>
              <a:cs typeface="Prat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49246" y="5200305"/>
            <a:ext cx="6968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424141"/>
                </a:solidFill>
                <a:latin typeface="Prata"/>
                <a:ea typeface="Prata"/>
                <a:cs typeface="Prata"/>
              </a:rPr>
              <a:t>BEFORE :</a:t>
            </a:r>
            <a:r>
              <a:rPr lang="en-US" sz="4800" b="1" dirty="0" smtClean="0">
                <a:latin typeface="Freestyle Script" panose="030804020302050B0404" pitchFamily="66" charset="0"/>
              </a:rPr>
              <a:t> </a:t>
            </a:r>
            <a:endParaRPr lang="en-US" sz="4800" b="1" dirty="0"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6458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6E4E3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7" name="Rectangle 166">
            <a:extLst>
              <a:ext uri="{FF2B5EF4-FFF2-40B4-BE49-F238E27FC236}">
                <a16:creationId xmlns:a16="http://schemas.microsoft.com/office/drawing/2014/main" id="{9C9664EF-0D74-4781-B4B4-646A93B50B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854C0CC2-F056-47AD-A361-F33F5EE976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7998" cy="10286998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 useBgFill="1">
        <p:nvSpPr>
          <p:cNvPr id="171" name="Rectangle 170">
            <a:extLst>
              <a:ext uri="{FF2B5EF4-FFF2-40B4-BE49-F238E27FC236}">
                <a16:creationId xmlns:a16="http://schemas.microsoft.com/office/drawing/2014/main" id="{CD560C9F-7A8F-4FBA-BD3A-EB75B62E45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518" y="720090"/>
            <a:ext cx="16856964" cy="8846820"/>
          </a:xfrm>
          <a:prstGeom prst="rect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4" name="Google Shape;792;p42">
            <a:extLst>
              <a:ext uri="{FF2B5EF4-FFF2-40B4-BE49-F238E27FC236}">
                <a16:creationId xmlns:a16="http://schemas.microsoft.com/office/drawing/2014/main" id="{05F8AFF9-E261-DE92-0930-56065C727EC4}"/>
              </a:ext>
            </a:extLst>
          </p:cNvPr>
          <p:cNvPicPr preferRelativeResize="0"/>
          <p:nvPr/>
        </p:nvPicPr>
        <p:blipFill rotWithShape="1">
          <a:blip r:embed="rId5">
            <a:alphaModFix/>
            <a:grayscl/>
          </a:blip>
          <a:srcRect/>
          <a:stretch/>
        </p:blipFill>
        <p:spPr>
          <a:xfrm>
            <a:off x="16739419" y="9070260"/>
            <a:ext cx="1292330" cy="10840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614;p36"/>
          <p:cNvCxnSpPr/>
          <p:nvPr/>
        </p:nvCxnSpPr>
        <p:spPr>
          <a:xfrm>
            <a:off x="1154984" y="1648217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42414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628;p36"/>
          <p:cNvSpPr txBox="1"/>
          <p:nvPr/>
        </p:nvSpPr>
        <p:spPr>
          <a:xfrm>
            <a:off x="963577" y="489375"/>
            <a:ext cx="13130748" cy="1378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99" b="0" i="0" u="none" strike="noStrike" kern="1200" cap="none" spc="0" normalizeH="0" baseline="0" noProof="0" dirty="0">
                <a:ln>
                  <a:noFill/>
                </a:ln>
                <a:solidFill>
                  <a:srgbClr val="424141"/>
                </a:solidFill>
                <a:effectLst/>
                <a:uLnTx/>
                <a:uFillTx/>
                <a:latin typeface="Prata"/>
                <a:ea typeface="Prata"/>
                <a:cs typeface="Prata"/>
                <a:sym typeface="Prata"/>
              </a:rPr>
              <a:t>Sketches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9" name="Google Shape;349;p26">
            <a:extLst>
              <a:ext uri="{FF2B5EF4-FFF2-40B4-BE49-F238E27FC236}">
                <a16:creationId xmlns:a16="http://schemas.microsoft.com/office/drawing/2014/main" id="{E8977D06-81F5-C000-6BF3-D3ACB4479A6E}"/>
              </a:ext>
            </a:extLst>
          </p:cNvPr>
          <p:cNvGrpSpPr/>
          <p:nvPr/>
        </p:nvGrpSpPr>
        <p:grpSpPr>
          <a:xfrm>
            <a:off x="815209" y="1648217"/>
            <a:ext cx="2840504" cy="2673338"/>
            <a:chOff x="0" y="-57150"/>
            <a:chExt cx="924349" cy="869950"/>
          </a:xfrm>
        </p:grpSpPr>
        <p:sp>
          <p:nvSpPr>
            <p:cNvPr id="10" name="Google Shape;350;p26">
              <a:extLst>
                <a:ext uri="{FF2B5EF4-FFF2-40B4-BE49-F238E27FC236}">
                  <a16:creationId xmlns:a16="http://schemas.microsoft.com/office/drawing/2014/main" id="{EB8B5BDF-5ADA-EDB0-F1ED-08E2DEBD8BF7}"/>
                </a:ext>
              </a:extLst>
            </p:cNvPr>
            <p:cNvSpPr/>
            <p:nvPr/>
          </p:nvSpPr>
          <p:spPr>
            <a:xfrm>
              <a:off x="0" y="0"/>
              <a:ext cx="924349" cy="263460"/>
            </a:xfrm>
            <a:custGeom>
              <a:avLst/>
              <a:gdLst/>
              <a:ahLst/>
              <a:cxnLst/>
              <a:rect l="l" t="t" r="r" b="b"/>
              <a:pathLst>
                <a:path w="924349" h="263460" extrusionOk="0">
                  <a:moveTo>
                    <a:pt x="131730" y="0"/>
                  </a:moveTo>
                  <a:lnTo>
                    <a:pt x="792619" y="0"/>
                  </a:lnTo>
                  <a:cubicBezTo>
                    <a:pt x="865371" y="0"/>
                    <a:pt x="924349" y="58978"/>
                    <a:pt x="924349" y="131730"/>
                  </a:cubicBezTo>
                  <a:lnTo>
                    <a:pt x="924349" y="131730"/>
                  </a:lnTo>
                  <a:cubicBezTo>
                    <a:pt x="924349" y="166667"/>
                    <a:pt x="910470" y="200173"/>
                    <a:pt x="885766" y="224877"/>
                  </a:cubicBezTo>
                  <a:cubicBezTo>
                    <a:pt x="861062" y="249581"/>
                    <a:pt x="827556" y="263460"/>
                    <a:pt x="792619" y="263460"/>
                  </a:cubicBezTo>
                  <a:lnTo>
                    <a:pt x="131730" y="263460"/>
                  </a:lnTo>
                  <a:cubicBezTo>
                    <a:pt x="96793" y="263460"/>
                    <a:pt x="63287" y="249581"/>
                    <a:pt x="38583" y="224877"/>
                  </a:cubicBezTo>
                  <a:cubicBezTo>
                    <a:pt x="13879" y="200173"/>
                    <a:pt x="0" y="166667"/>
                    <a:pt x="0" y="131730"/>
                  </a:cubicBezTo>
                  <a:lnTo>
                    <a:pt x="0" y="131730"/>
                  </a:lnTo>
                  <a:cubicBezTo>
                    <a:pt x="0" y="96793"/>
                    <a:pt x="13879" y="63287"/>
                    <a:pt x="38583" y="38583"/>
                  </a:cubicBezTo>
                  <a:cubicBezTo>
                    <a:pt x="63287" y="13879"/>
                    <a:pt x="96793" y="0"/>
                    <a:pt x="13173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EDAB6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11" name="Google Shape;351;p26">
              <a:extLst>
                <a:ext uri="{FF2B5EF4-FFF2-40B4-BE49-F238E27FC236}">
                  <a16:creationId xmlns:a16="http://schemas.microsoft.com/office/drawing/2014/main" id="{3D028D63-FEA1-C4EC-F38B-A02C77DF8A8B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Google Shape;362;p26">
            <a:extLst>
              <a:ext uri="{FF2B5EF4-FFF2-40B4-BE49-F238E27FC236}">
                <a16:creationId xmlns:a16="http://schemas.microsoft.com/office/drawing/2014/main" id="{21B084B9-FBC8-965B-AABE-8528516B2BDF}"/>
              </a:ext>
            </a:extLst>
          </p:cNvPr>
          <p:cNvSpPr txBox="1"/>
          <p:nvPr/>
        </p:nvSpPr>
        <p:spPr>
          <a:xfrm>
            <a:off x="963577" y="1964966"/>
            <a:ext cx="252074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sz="3200" dirty="0">
                <a:solidFill>
                  <a:srgbClr val="424141"/>
                </a:solidFill>
                <a:latin typeface="Prata"/>
                <a:ea typeface="Prata"/>
                <a:cs typeface="Prata"/>
                <a:sym typeface="Prata"/>
              </a:rPr>
              <a:t>Account</a:t>
            </a:r>
            <a:endParaRPr lang="en-US" dirty="0">
              <a:solidFill>
                <a:prstClr val="black"/>
              </a:solidFill>
            </a:endParaRPr>
          </a:p>
          <a:p>
            <a:pPr lvl="0" algn="ctr">
              <a:lnSpc>
                <a:spcPct val="120000"/>
              </a:lnSpc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149" y="2098737"/>
            <a:ext cx="3482320" cy="704996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206" y="1994418"/>
            <a:ext cx="3665868" cy="741380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176659" y="4655713"/>
            <a:ext cx="4809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424141"/>
                </a:solidFill>
                <a:latin typeface="Prata"/>
                <a:ea typeface="Prata"/>
                <a:cs typeface="Prata"/>
              </a:rPr>
              <a:t>AFTER :</a:t>
            </a:r>
            <a:endParaRPr lang="en-US" sz="5400" dirty="0">
              <a:solidFill>
                <a:srgbClr val="424141"/>
              </a:solidFill>
              <a:latin typeface="Prata"/>
              <a:ea typeface="Prata"/>
              <a:cs typeface="Prat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95360" y="4681834"/>
            <a:ext cx="6968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424141"/>
                </a:solidFill>
                <a:latin typeface="Prata"/>
                <a:ea typeface="Prata"/>
                <a:cs typeface="Prata"/>
              </a:rPr>
              <a:t>BEFORE :</a:t>
            </a:r>
            <a:r>
              <a:rPr lang="en-US" sz="4800" b="1" dirty="0" smtClean="0">
                <a:latin typeface="Freestyle Script" panose="030804020302050B0404" pitchFamily="66" charset="0"/>
              </a:rPr>
              <a:t> </a:t>
            </a:r>
            <a:endParaRPr lang="en-US" sz="4800" b="1" dirty="0"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5208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6E4E3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7" name="Rectangle 166">
            <a:extLst>
              <a:ext uri="{FF2B5EF4-FFF2-40B4-BE49-F238E27FC236}">
                <a16:creationId xmlns:a16="http://schemas.microsoft.com/office/drawing/2014/main" id="{9C9664EF-0D74-4781-B4B4-646A93B50B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854C0CC2-F056-47AD-A361-F33F5EE976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7998" cy="10286998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 useBgFill="1">
        <p:nvSpPr>
          <p:cNvPr id="171" name="Rectangle 170">
            <a:extLst>
              <a:ext uri="{FF2B5EF4-FFF2-40B4-BE49-F238E27FC236}">
                <a16:creationId xmlns:a16="http://schemas.microsoft.com/office/drawing/2014/main" id="{CD560C9F-7A8F-4FBA-BD3A-EB75B62E45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518" y="720090"/>
            <a:ext cx="16856964" cy="8846820"/>
          </a:xfrm>
          <a:prstGeom prst="rect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4" name="Google Shape;792;p42">
            <a:extLst>
              <a:ext uri="{FF2B5EF4-FFF2-40B4-BE49-F238E27FC236}">
                <a16:creationId xmlns:a16="http://schemas.microsoft.com/office/drawing/2014/main" id="{05F8AFF9-E261-DE92-0930-56065C727EC4}"/>
              </a:ext>
            </a:extLst>
          </p:cNvPr>
          <p:cNvPicPr preferRelativeResize="0"/>
          <p:nvPr/>
        </p:nvPicPr>
        <p:blipFill rotWithShape="1">
          <a:blip r:embed="rId5">
            <a:alphaModFix/>
            <a:grayscl/>
          </a:blip>
          <a:srcRect/>
          <a:stretch/>
        </p:blipFill>
        <p:spPr>
          <a:xfrm>
            <a:off x="16739419" y="9070260"/>
            <a:ext cx="1292330" cy="10840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171;p17"/>
          <p:cNvCxnSpPr/>
          <p:nvPr/>
        </p:nvCxnSpPr>
        <p:spPr>
          <a:xfrm>
            <a:off x="1028700" y="233453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42414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" name="Google Shape;173;p17"/>
          <p:cNvSpPr txBox="1"/>
          <p:nvPr/>
        </p:nvSpPr>
        <p:spPr>
          <a:xfrm>
            <a:off x="1028700" y="945613"/>
            <a:ext cx="16713390" cy="116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40006"/>
              </a:lnSpc>
            </a:pPr>
            <a:r>
              <a:rPr lang="en-US" sz="5400" dirty="0" smtClean="0">
                <a:solidFill>
                  <a:srgbClr val="424141"/>
                </a:solidFill>
                <a:latin typeface="Prata"/>
              </a:rPr>
              <a:t>Visual </a:t>
            </a:r>
            <a:r>
              <a:rPr lang="en-US" sz="5400" dirty="0">
                <a:solidFill>
                  <a:srgbClr val="424141"/>
                </a:solidFill>
                <a:latin typeface="Prata"/>
              </a:rPr>
              <a:t>hierarchy principles applied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424141"/>
              </a:solidFill>
              <a:effectLst/>
              <a:uLnTx/>
              <a:uFillTx/>
              <a:latin typeface="Prat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2481" y="2827122"/>
            <a:ext cx="1704605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/>
              <a:t>Size and Color Contrast</a:t>
            </a:r>
            <a:r>
              <a:rPr lang="en-US" sz="2800" dirty="0" smtClean="0"/>
              <a:t>:</a:t>
            </a:r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lang="en-US" sz="2800" dirty="0" smtClean="0"/>
          </a:p>
          <a:p>
            <a:pPr>
              <a:lnSpc>
                <a:spcPct val="150000"/>
              </a:lnSpc>
            </a:pPr>
            <a:r>
              <a:rPr lang="en-US" sz="2800" dirty="0" smtClean="0"/>
              <a:t>						Important </a:t>
            </a:r>
            <a:r>
              <a:rPr lang="en-US" sz="2800" dirty="0"/>
              <a:t>elements are highlighted through larger sizes and contrasting colors</a:t>
            </a:r>
            <a:r>
              <a:rPr lang="en-US" sz="28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						Ensures </a:t>
            </a:r>
            <a:r>
              <a:rPr lang="en-US" sz="2800" dirty="0"/>
              <a:t>dominant features naturally draw the viewer's eye</a:t>
            </a:r>
            <a:r>
              <a:rPr lang="en-US" sz="2800" dirty="0" smtClean="0"/>
              <a:t>.</a:t>
            </a:r>
          </a:p>
          <a:p>
            <a:pPr>
              <a:lnSpc>
                <a:spcPct val="150000"/>
              </a:lnSpc>
            </a:pPr>
            <a:endParaRPr lang="en-US" sz="2800" dirty="0" smtClean="0"/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800" dirty="0" smtClean="0"/>
              <a:t>Positioning :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						Critical </a:t>
            </a:r>
            <a:r>
              <a:rPr lang="en-US" sz="2800" dirty="0"/>
              <a:t>elements are centered for prominence</a:t>
            </a:r>
            <a:r>
              <a:rPr lang="en-US" sz="28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						Enhances </a:t>
            </a:r>
            <a:r>
              <a:rPr lang="en-US" sz="2800" dirty="0"/>
              <a:t>visibility and focus.</a:t>
            </a:r>
          </a:p>
        </p:txBody>
      </p:sp>
    </p:spTree>
    <p:extLst>
      <p:ext uri="{BB962C8B-B14F-4D97-AF65-F5344CB8AC3E}">
        <p14:creationId xmlns:p14="http://schemas.microsoft.com/office/powerpoint/2010/main" val="2458978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6E4E3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7" name="Rectangle 166">
            <a:extLst>
              <a:ext uri="{FF2B5EF4-FFF2-40B4-BE49-F238E27FC236}">
                <a16:creationId xmlns:a16="http://schemas.microsoft.com/office/drawing/2014/main" id="{9C9664EF-0D74-4781-B4B4-646A93B50B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854C0CC2-F056-47AD-A361-F33F5EE976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7998" cy="10286998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 useBgFill="1">
        <p:nvSpPr>
          <p:cNvPr id="171" name="Rectangle 170">
            <a:extLst>
              <a:ext uri="{FF2B5EF4-FFF2-40B4-BE49-F238E27FC236}">
                <a16:creationId xmlns:a16="http://schemas.microsoft.com/office/drawing/2014/main" id="{CD560C9F-7A8F-4FBA-BD3A-EB75B62E45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518" y="720090"/>
            <a:ext cx="16856964" cy="8846820"/>
          </a:xfrm>
          <a:prstGeom prst="rect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4" name="Google Shape;792;p42">
            <a:extLst>
              <a:ext uri="{FF2B5EF4-FFF2-40B4-BE49-F238E27FC236}">
                <a16:creationId xmlns:a16="http://schemas.microsoft.com/office/drawing/2014/main" id="{05F8AFF9-E261-DE92-0930-56065C727EC4}"/>
              </a:ext>
            </a:extLst>
          </p:cNvPr>
          <p:cNvPicPr preferRelativeResize="0"/>
          <p:nvPr/>
        </p:nvPicPr>
        <p:blipFill rotWithShape="1">
          <a:blip r:embed="rId5">
            <a:alphaModFix/>
            <a:grayscl/>
          </a:blip>
          <a:srcRect/>
          <a:stretch/>
        </p:blipFill>
        <p:spPr>
          <a:xfrm>
            <a:off x="16739419" y="9070260"/>
            <a:ext cx="1292330" cy="108400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1247063" y="2923480"/>
            <a:ext cx="17040935" cy="5286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/>
              <a:t>We used ( Z-Pattern Layout ) :</a:t>
            </a:r>
          </a:p>
          <a:p>
            <a:pPr>
              <a:lnSpc>
                <a:spcPct val="150000"/>
              </a:lnSpc>
            </a:pPr>
            <a:endParaRPr lang="en-US" sz="600" dirty="0" smtClean="0"/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 smtClean="0"/>
              <a:t>Top </a:t>
            </a:r>
            <a:r>
              <a:rPr lang="en-US" sz="2400" dirty="0"/>
              <a:t>of the </a:t>
            </a:r>
            <a:r>
              <a:rPr lang="en-US" sz="2400" dirty="0" smtClean="0"/>
              <a:t>Screen:</a:t>
            </a:r>
          </a:p>
          <a:p>
            <a:pPr>
              <a:lnSpc>
                <a:spcPct val="150000"/>
              </a:lnSpc>
            </a:pPr>
            <a:r>
              <a:rPr lang="en-US" sz="2400" dirty="0" smtClean="0"/>
              <a:t>										Search Bar : </a:t>
            </a:r>
            <a:r>
              <a:rPr lang="en-US" sz="2400" dirty="0"/>
              <a:t>Positioned prominently at the top. </a:t>
            </a:r>
            <a:endParaRPr lang="en-US" sz="2400" dirty="0" smtClean="0"/>
          </a:p>
          <a:p>
            <a:pPr>
              <a:lnSpc>
                <a:spcPct val="150000"/>
              </a:lnSpc>
            </a:pPr>
            <a:endParaRPr lang="en-US" sz="900" dirty="0" smtClean="0"/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 smtClean="0"/>
              <a:t>Middle </a:t>
            </a:r>
            <a:r>
              <a:rPr lang="en-US" sz="2400" dirty="0"/>
              <a:t>of the Screen: </a:t>
            </a:r>
            <a:endParaRPr lang="en-US" sz="2400" dirty="0" smtClean="0"/>
          </a:p>
          <a:p>
            <a:pPr>
              <a:lnSpc>
                <a:spcPct val="150000"/>
              </a:lnSpc>
            </a:pPr>
            <a:r>
              <a:rPr lang="en-US" sz="2400" dirty="0" smtClean="0"/>
              <a:t>							Event Ad : </a:t>
            </a:r>
            <a:r>
              <a:rPr lang="en-US" sz="2400" dirty="0"/>
              <a:t>Large and visually engaging, draws attention diagonally </a:t>
            </a:r>
            <a:r>
              <a:rPr lang="en-US" sz="2400" dirty="0" smtClean="0"/>
              <a:t>downward.</a:t>
            </a:r>
          </a:p>
          <a:p>
            <a:pPr>
              <a:lnSpc>
                <a:spcPct val="150000"/>
              </a:lnSpc>
            </a:pPr>
            <a:endParaRPr lang="en-US" sz="900" dirty="0" smtClean="0"/>
          </a:p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 smtClean="0"/>
              <a:t>Bottom </a:t>
            </a:r>
            <a:r>
              <a:rPr lang="en-US" sz="2400" dirty="0"/>
              <a:t>of the Screen: </a:t>
            </a:r>
            <a:endParaRPr lang="en-US" sz="2400" dirty="0" smtClean="0"/>
          </a:p>
          <a:p>
            <a:pPr>
              <a:lnSpc>
                <a:spcPct val="150000"/>
              </a:lnSpc>
            </a:pPr>
            <a:r>
              <a:rPr lang="en-US" sz="2400" dirty="0" smtClean="0"/>
              <a:t>										Recent </a:t>
            </a:r>
            <a:r>
              <a:rPr lang="en-US" sz="2400" dirty="0"/>
              <a:t>Destinations </a:t>
            </a:r>
            <a:r>
              <a:rPr lang="en-US" sz="2400" dirty="0" smtClean="0"/>
              <a:t>List : Easy </a:t>
            </a:r>
            <a:r>
              <a:rPr lang="en-US" sz="2400" dirty="0"/>
              <a:t>to find and read. </a:t>
            </a:r>
            <a:endParaRPr lang="en-US" sz="2400" dirty="0" smtClean="0"/>
          </a:p>
          <a:p>
            <a:pPr>
              <a:lnSpc>
                <a:spcPct val="150000"/>
              </a:lnSpc>
            </a:pPr>
            <a:r>
              <a:rPr lang="en-US" sz="2400" dirty="0" smtClean="0"/>
              <a:t>					</a:t>
            </a:r>
            <a:r>
              <a:rPr lang="en-US" sz="2400" dirty="0"/>
              <a:t>	</a:t>
            </a:r>
            <a:r>
              <a:rPr lang="en-US" sz="2400" dirty="0" smtClean="0"/>
              <a:t>Navigation </a:t>
            </a:r>
            <a:r>
              <a:rPr lang="en-US" sz="2400" dirty="0"/>
              <a:t>Icons: Positioned at the bottom, following the natural reading order</a:t>
            </a:r>
            <a:r>
              <a:rPr lang="en-US" sz="2400" dirty="0" smtClean="0"/>
              <a:t>.</a:t>
            </a:r>
          </a:p>
          <a:p>
            <a:pPr>
              <a:lnSpc>
                <a:spcPct val="150000"/>
              </a:lnSpc>
            </a:pPr>
            <a:endParaRPr lang="en-US" sz="900" dirty="0" smtClean="0"/>
          </a:p>
        </p:txBody>
      </p:sp>
      <p:cxnSp>
        <p:nvCxnSpPr>
          <p:cNvPr id="10" name="Google Shape;171;p17"/>
          <p:cNvCxnSpPr/>
          <p:nvPr/>
        </p:nvCxnSpPr>
        <p:spPr>
          <a:xfrm>
            <a:off x="1028699" y="2407941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42414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73;p17"/>
          <p:cNvSpPr txBox="1"/>
          <p:nvPr/>
        </p:nvSpPr>
        <p:spPr>
          <a:xfrm>
            <a:off x="672194" y="965525"/>
            <a:ext cx="16713390" cy="116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40006"/>
              </a:lnSpc>
            </a:pPr>
            <a:r>
              <a:rPr lang="en-US" sz="5400" dirty="0" smtClean="0">
                <a:solidFill>
                  <a:srgbClr val="424141"/>
                </a:solidFill>
                <a:latin typeface="Prata"/>
              </a:rPr>
              <a:t>Visual </a:t>
            </a:r>
            <a:r>
              <a:rPr lang="en-US" sz="5400" dirty="0">
                <a:solidFill>
                  <a:srgbClr val="424141"/>
                </a:solidFill>
                <a:latin typeface="Prata"/>
              </a:rPr>
              <a:t>hierarchy principles applied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424141"/>
              </a:solidFill>
              <a:effectLst/>
              <a:uLnTx/>
              <a:uFillTx/>
              <a:latin typeface="Prata"/>
            </a:endParaRPr>
          </a:p>
        </p:txBody>
      </p:sp>
    </p:spTree>
    <p:extLst>
      <p:ext uri="{BB962C8B-B14F-4D97-AF65-F5344CB8AC3E}">
        <p14:creationId xmlns:p14="http://schemas.microsoft.com/office/powerpoint/2010/main" val="5238058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6E4E3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7" name="Rectangle 166">
            <a:extLst>
              <a:ext uri="{FF2B5EF4-FFF2-40B4-BE49-F238E27FC236}">
                <a16:creationId xmlns:a16="http://schemas.microsoft.com/office/drawing/2014/main" id="{9C9664EF-0D74-4781-B4B4-646A93B50B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854C0CC2-F056-47AD-A361-F33F5EE976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7998" cy="10286998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 useBgFill="1">
        <p:nvSpPr>
          <p:cNvPr id="171" name="Rectangle 170">
            <a:extLst>
              <a:ext uri="{FF2B5EF4-FFF2-40B4-BE49-F238E27FC236}">
                <a16:creationId xmlns:a16="http://schemas.microsoft.com/office/drawing/2014/main" id="{CD560C9F-7A8F-4FBA-BD3A-EB75B62E45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518" y="720090"/>
            <a:ext cx="16856964" cy="8846820"/>
          </a:xfrm>
          <a:prstGeom prst="rect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4" name="Google Shape;792;p42">
            <a:extLst>
              <a:ext uri="{FF2B5EF4-FFF2-40B4-BE49-F238E27FC236}">
                <a16:creationId xmlns:a16="http://schemas.microsoft.com/office/drawing/2014/main" id="{05F8AFF9-E261-DE92-0930-56065C727EC4}"/>
              </a:ext>
            </a:extLst>
          </p:cNvPr>
          <p:cNvPicPr preferRelativeResize="0"/>
          <p:nvPr/>
        </p:nvPicPr>
        <p:blipFill rotWithShape="1">
          <a:blip r:embed="rId5">
            <a:alphaModFix/>
            <a:grayscl/>
          </a:blip>
          <a:srcRect/>
          <a:stretch/>
        </p:blipFill>
        <p:spPr>
          <a:xfrm>
            <a:off x="16739419" y="9070260"/>
            <a:ext cx="1292330" cy="108400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1247063" y="4325383"/>
            <a:ext cx="17040935" cy="3045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57300" lvl="2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2400" dirty="0"/>
              <a:t>Navigation Buttons: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											Home: Guides users to the homepage.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										Account: Directs users to their account details.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						Suggest a Route: Highlighted with bright colors and larger sizes for easy access.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								Guides users to different sections intuitively and effectively.</a:t>
            </a:r>
          </a:p>
          <a:p>
            <a:pPr>
              <a:lnSpc>
                <a:spcPct val="150000"/>
              </a:lnSpc>
            </a:pPr>
            <a:endParaRPr lang="en-US" sz="900" dirty="0" smtClean="0"/>
          </a:p>
        </p:txBody>
      </p:sp>
      <p:cxnSp>
        <p:nvCxnSpPr>
          <p:cNvPr id="10" name="Google Shape;171;p17"/>
          <p:cNvCxnSpPr/>
          <p:nvPr/>
        </p:nvCxnSpPr>
        <p:spPr>
          <a:xfrm>
            <a:off x="1028699" y="2407941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42414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73;p17"/>
          <p:cNvSpPr txBox="1"/>
          <p:nvPr/>
        </p:nvSpPr>
        <p:spPr>
          <a:xfrm>
            <a:off x="672194" y="965525"/>
            <a:ext cx="16713390" cy="116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40006"/>
              </a:lnSpc>
            </a:pPr>
            <a:r>
              <a:rPr lang="en-US" sz="5400" dirty="0" smtClean="0">
                <a:solidFill>
                  <a:srgbClr val="424141"/>
                </a:solidFill>
                <a:latin typeface="Prata"/>
              </a:rPr>
              <a:t>Visual </a:t>
            </a:r>
            <a:r>
              <a:rPr lang="en-US" sz="5400" dirty="0">
                <a:solidFill>
                  <a:srgbClr val="424141"/>
                </a:solidFill>
                <a:latin typeface="Prata"/>
              </a:rPr>
              <a:t>hierarchy principles applied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424141"/>
              </a:solidFill>
              <a:effectLst/>
              <a:uLnTx/>
              <a:uFillTx/>
              <a:latin typeface="Prata"/>
            </a:endParaRPr>
          </a:p>
        </p:txBody>
      </p:sp>
    </p:spTree>
    <p:extLst>
      <p:ext uri="{BB962C8B-B14F-4D97-AF65-F5344CB8AC3E}">
        <p14:creationId xmlns:p14="http://schemas.microsoft.com/office/powerpoint/2010/main" val="12299044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6E4E3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7" name="Rectangle 166">
            <a:extLst>
              <a:ext uri="{FF2B5EF4-FFF2-40B4-BE49-F238E27FC236}">
                <a16:creationId xmlns:a16="http://schemas.microsoft.com/office/drawing/2014/main" id="{9C9664EF-0D74-4781-B4B4-646A93B50B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854C0CC2-F056-47AD-A361-F33F5EE976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7998" cy="10286998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 useBgFill="1">
        <p:nvSpPr>
          <p:cNvPr id="171" name="Rectangle 170">
            <a:extLst>
              <a:ext uri="{FF2B5EF4-FFF2-40B4-BE49-F238E27FC236}">
                <a16:creationId xmlns:a16="http://schemas.microsoft.com/office/drawing/2014/main" id="{CD560C9F-7A8F-4FBA-BD3A-EB75B62E45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518" y="720090"/>
            <a:ext cx="16856964" cy="8846820"/>
          </a:xfrm>
          <a:prstGeom prst="rect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cxnSp>
        <p:nvCxnSpPr>
          <p:cNvPr id="11" name="Google Shape;614;p36"/>
          <p:cNvCxnSpPr/>
          <p:nvPr/>
        </p:nvCxnSpPr>
        <p:spPr>
          <a:xfrm>
            <a:off x="1028699" y="1921279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42414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" name="Google Shape;792;p42">
            <a:extLst>
              <a:ext uri="{FF2B5EF4-FFF2-40B4-BE49-F238E27FC236}">
                <a16:creationId xmlns:a16="http://schemas.microsoft.com/office/drawing/2014/main" id="{05F8AFF9-E261-DE92-0930-56065C727EC4}"/>
              </a:ext>
            </a:extLst>
          </p:cNvPr>
          <p:cNvPicPr preferRelativeResize="0"/>
          <p:nvPr/>
        </p:nvPicPr>
        <p:blipFill rotWithShape="1">
          <a:blip r:embed="rId5">
            <a:alphaModFix/>
            <a:grayscl/>
          </a:blip>
          <a:srcRect/>
          <a:stretch/>
        </p:blipFill>
        <p:spPr>
          <a:xfrm>
            <a:off x="16739419" y="9070260"/>
            <a:ext cx="1292330" cy="10840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73;p17"/>
          <p:cNvSpPr txBox="1"/>
          <p:nvPr/>
        </p:nvSpPr>
        <p:spPr>
          <a:xfrm>
            <a:off x="859093" y="720088"/>
            <a:ext cx="16713390" cy="116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24141"/>
                </a:solidFill>
                <a:effectLst/>
                <a:uLnTx/>
                <a:uFillTx/>
                <a:latin typeface="Prata"/>
                <a:ea typeface="+mn-ea"/>
                <a:cs typeface="+mn-cs"/>
              </a:rPr>
              <a:t>Wire Frame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424141"/>
              </a:solidFill>
              <a:effectLst/>
              <a:uLnTx/>
              <a:uFillTx/>
              <a:latin typeface="Prata"/>
              <a:ea typeface="+mn-ea"/>
              <a:cs typeface="+mn-cs"/>
            </a:endParaRPr>
          </a:p>
        </p:txBody>
      </p:sp>
      <p:pic>
        <p:nvPicPr>
          <p:cNvPr id="8" name="Picture 2" descr="https://cdn.discordapp.com/attachments/1243904543016882268/1244006050831663134/image.png?ex=6654332b&amp;is=6652e1ab&amp;hm=9293fd4f3886e26470a65a5c17a278cb6afd3a98ffc4cc49756429db54e7f880&amp;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3" r="3482"/>
          <a:stretch/>
        </p:blipFill>
        <p:spPr bwMode="auto">
          <a:xfrm>
            <a:off x="3788229" y="2012290"/>
            <a:ext cx="11366000" cy="73880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6920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6E4E3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7" name="Rectangle 166">
            <a:extLst>
              <a:ext uri="{FF2B5EF4-FFF2-40B4-BE49-F238E27FC236}">
                <a16:creationId xmlns:a16="http://schemas.microsoft.com/office/drawing/2014/main" id="{9C9664EF-0D74-4781-B4B4-646A93B50B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854C0CC2-F056-47AD-A361-F33F5EE976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7998" cy="10286998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 useBgFill="1">
        <p:nvSpPr>
          <p:cNvPr id="171" name="Rectangle 170">
            <a:extLst>
              <a:ext uri="{FF2B5EF4-FFF2-40B4-BE49-F238E27FC236}">
                <a16:creationId xmlns:a16="http://schemas.microsoft.com/office/drawing/2014/main" id="{CD560C9F-7A8F-4FBA-BD3A-EB75B62E45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518" y="720090"/>
            <a:ext cx="16856964" cy="8846820"/>
          </a:xfrm>
          <a:prstGeom prst="rect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4" name="Google Shape;792;p42">
            <a:extLst>
              <a:ext uri="{FF2B5EF4-FFF2-40B4-BE49-F238E27FC236}">
                <a16:creationId xmlns:a16="http://schemas.microsoft.com/office/drawing/2014/main" id="{05F8AFF9-E261-DE92-0930-56065C727EC4}"/>
              </a:ext>
            </a:extLst>
          </p:cNvPr>
          <p:cNvPicPr preferRelativeResize="0"/>
          <p:nvPr/>
        </p:nvPicPr>
        <p:blipFill rotWithShape="1">
          <a:blip r:embed="rId5">
            <a:alphaModFix/>
            <a:grayscl/>
          </a:blip>
          <a:srcRect/>
          <a:stretch/>
        </p:blipFill>
        <p:spPr>
          <a:xfrm>
            <a:off x="16739419" y="9070260"/>
            <a:ext cx="1292330" cy="10840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614;p36"/>
          <p:cNvCxnSpPr/>
          <p:nvPr/>
        </p:nvCxnSpPr>
        <p:spPr>
          <a:xfrm>
            <a:off x="1012658" y="2241591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42414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" name="Google Shape;628;p36"/>
          <p:cNvSpPr txBox="1"/>
          <p:nvPr/>
        </p:nvSpPr>
        <p:spPr>
          <a:xfrm>
            <a:off x="3596762" y="546367"/>
            <a:ext cx="11094474" cy="1378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99" b="0" i="0" u="none" strike="noStrike" kern="1200" cap="none" spc="0" normalizeH="0" baseline="0" noProof="0" dirty="0">
                <a:ln>
                  <a:noFill/>
                </a:ln>
                <a:solidFill>
                  <a:srgbClr val="424141"/>
                </a:solidFill>
                <a:effectLst/>
                <a:uLnTx/>
                <a:uFillTx/>
                <a:latin typeface="Prata"/>
                <a:ea typeface="Prata"/>
                <a:cs typeface="Prata"/>
                <a:sym typeface="Prata"/>
              </a:rPr>
              <a:t>Application Prototype Video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4B140B-0204-88B3-A62D-4C422FFD691C}"/>
              </a:ext>
            </a:extLst>
          </p:cNvPr>
          <p:cNvSpPr txBox="1"/>
          <p:nvPr/>
        </p:nvSpPr>
        <p:spPr>
          <a:xfrm>
            <a:off x="3209948" y="4291686"/>
            <a:ext cx="131555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dirty="0">
                <a:solidFill>
                  <a:prstClr val="black"/>
                </a:solidFill>
                <a:hlinkClick r:id="rId6"/>
              </a:rPr>
              <a:t>https://drive.google.com/file/d/1LSNBEx-QWNYNaY0JygyYVW_Wy3JDMjP4/view?usp=sharing</a:t>
            </a:r>
            <a:endParaRPr lang="en-US" sz="2000" dirty="0">
              <a:solidFill>
                <a:prstClr val="black"/>
              </a:solidFill>
            </a:endParaRPr>
          </a:p>
          <a:p>
            <a:pPr lvl="0"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217951" y="2933569"/>
            <a:ext cx="6968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424141"/>
                </a:solidFill>
                <a:latin typeface="Prata"/>
                <a:ea typeface="Prata"/>
                <a:cs typeface="Prata"/>
              </a:rPr>
              <a:t>BEFORE :</a:t>
            </a:r>
            <a:r>
              <a:rPr lang="en-US" sz="4800" b="1" dirty="0" smtClean="0">
                <a:latin typeface="Freestyle Script" panose="030804020302050B0404" pitchFamily="66" charset="0"/>
              </a:rPr>
              <a:t> </a:t>
            </a:r>
            <a:endParaRPr lang="en-US" sz="4800" b="1" dirty="0">
              <a:latin typeface="Freestyle Script" panose="030804020302050B0404" pitchFamily="66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217951" y="5304163"/>
            <a:ext cx="4809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424141"/>
                </a:solidFill>
                <a:latin typeface="Prata"/>
                <a:ea typeface="Prata"/>
                <a:cs typeface="Prata"/>
              </a:rPr>
              <a:t>AFTER :</a:t>
            </a:r>
            <a:endParaRPr lang="en-US" sz="5400" dirty="0">
              <a:solidFill>
                <a:srgbClr val="424141"/>
              </a:solidFill>
              <a:latin typeface="Prata"/>
              <a:ea typeface="Prata"/>
              <a:cs typeface="Prat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4B140B-0204-88B3-A62D-4C422FFD691C}"/>
              </a:ext>
            </a:extLst>
          </p:cNvPr>
          <p:cNvSpPr txBox="1"/>
          <p:nvPr/>
        </p:nvSpPr>
        <p:spPr>
          <a:xfrm>
            <a:off x="3209948" y="7211750"/>
            <a:ext cx="131555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dirty="0">
                <a:solidFill>
                  <a:prstClr val="black"/>
                </a:solidFill>
                <a:hlinkClick r:id="rId7"/>
              </a:rPr>
              <a:t>https://drive.google.com/file/d/1IWaWqoysAXvuTboabSN0WD_AEEcmx51S/view?usp=sharing</a:t>
            </a:r>
            <a:endParaRPr lang="en-US" sz="2000" dirty="0">
              <a:solidFill>
                <a:prstClr val="black"/>
              </a:solidFill>
            </a:endParaRPr>
          </a:p>
          <a:p>
            <a:pPr lvl="0"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4B140B-0204-88B3-A62D-4C422FFD691C}"/>
              </a:ext>
            </a:extLst>
          </p:cNvPr>
          <p:cNvSpPr txBox="1"/>
          <p:nvPr/>
        </p:nvSpPr>
        <p:spPr>
          <a:xfrm>
            <a:off x="3209948" y="8607399"/>
            <a:ext cx="131555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dirty="0">
                <a:solidFill>
                  <a:prstClr val="black"/>
                </a:solidFill>
                <a:hlinkClick r:id="rId8"/>
              </a:rPr>
              <a:t>https://drive.google.com/file/d/1UUGWevmddxMf9xrp90VHwegNWwH1wIP9/view?usp=sharing</a:t>
            </a:r>
            <a:endParaRPr lang="en-US" sz="2000" dirty="0">
              <a:solidFill>
                <a:prstClr val="black"/>
              </a:solidFill>
            </a:endParaRPr>
          </a:p>
          <a:p>
            <a:pPr lvl="0"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40882" y="6535689"/>
            <a:ext cx="5476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recorded video of the prototype interactivity :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740882" y="7937735"/>
            <a:ext cx="4430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Explaining functionality with voiceover :</a:t>
            </a:r>
          </a:p>
        </p:txBody>
      </p:sp>
    </p:spTree>
    <p:extLst>
      <p:ext uri="{BB962C8B-B14F-4D97-AF65-F5344CB8AC3E}">
        <p14:creationId xmlns:p14="http://schemas.microsoft.com/office/powerpoint/2010/main" val="4209301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20" grpId="0"/>
      <p:bldP spid="21" grpId="0"/>
      <p:bldP spid="23" grpId="0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6E4E3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7" name="Rectangle 166">
            <a:extLst>
              <a:ext uri="{FF2B5EF4-FFF2-40B4-BE49-F238E27FC236}">
                <a16:creationId xmlns:a16="http://schemas.microsoft.com/office/drawing/2014/main" id="{9C9664EF-0D74-4781-B4B4-646A93B50B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854C0CC2-F056-47AD-A361-F33F5EE976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7998" cy="10286998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 useBgFill="1">
        <p:nvSpPr>
          <p:cNvPr id="171" name="Rectangle 170">
            <a:extLst>
              <a:ext uri="{FF2B5EF4-FFF2-40B4-BE49-F238E27FC236}">
                <a16:creationId xmlns:a16="http://schemas.microsoft.com/office/drawing/2014/main" id="{CD560C9F-7A8F-4FBA-BD3A-EB75B62E45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518" y="720090"/>
            <a:ext cx="16856964" cy="8846820"/>
          </a:xfrm>
          <a:prstGeom prst="rect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cxnSp>
        <p:nvCxnSpPr>
          <p:cNvPr id="11" name="Google Shape;614;p36"/>
          <p:cNvCxnSpPr/>
          <p:nvPr/>
        </p:nvCxnSpPr>
        <p:spPr>
          <a:xfrm>
            <a:off x="1028700" y="237222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42414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628;p36"/>
          <p:cNvSpPr txBox="1"/>
          <p:nvPr/>
        </p:nvSpPr>
        <p:spPr>
          <a:xfrm>
            <a:off x="6937275" y="720088"/>
            <a:ext cx="11094474" cy="1378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99" b="0" i="0" u="none" strike="noStrike" kern="1200" cap="none" spc="0" normalizeH="0" baseline="0" noProof="0" dirty="0">
                <a:ln>
                  <a:noFill/>
                </a:ln>
                <a:solidFill>
                  <a:srgbClr val="424141"/>
                </a:solidFill>
                <a:effectLst/>
                <a:uLnTx/>
                <a:uFillTx/>
                <a:latin typeface="Prata"/>
                <a:ea typeface="Prata"/>
                <a:cs typeface="Prata"/>
                <a:sym typeface="Prata"/>
              </a:rPr>
              <a:t>Conclusion!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4B140B-0204-88B3-A62D-4C422FFD691C}"/>
              </a:ext>
            </a:extLst>
          </p:cNvPr>
          <p:cNvSpPr txBox="1"/>
          <p:nvPr/>
        </p:nvSpPr>
        <p:spPr>
          <a:xfrm>
            <a:off x="2317341" y="3303640"/>
            <a:ext cx="14941959" cy="5187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E" sz="2800" b="0" i="0" u="none" strike="noStrike" kern="1200" cap="none" spc="0" normalizeH="0" baseline="0" noProof="0" dirty="0">
                <a:ln>
                  <a:noFill/>
                </a:ln>
                <a:solidFill>
                  <a:srgbClr val="424141"/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t>In conclusion, our map-based microbus route mapping application offers a user-centric solution for efficient and reliable microbus navigation. By leveraging user suggestions, real-time data, and robust pathfinding algorithms, we provide commuters, tourists, and city residents with a valuable tool for optimizing their transportation experiences, saving time, and enhancing overall travel convenience. Our emphasis on design, user experience, feedback mechanisms, and continuous improvement underscores our commitment to delivering a high-quality and impactful mobile application for urban commuters</a:t>
            </a:r>
            <a:r>
              <a:rPr kumimoji="0" lang="en-A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4" name="Google Shape;792;p42">
            <a:extLst>
              <a:ext uri="{FF2B5EF4-FFF2-40B4-BE49-F238E27FC236}">
                <a16:creationId xmlns:a16="http://schemas.microsoft.com/office/drawing/2014/main" id="{05F8AFF9-E261-DE92-0930-56065C727EC4}"/>
              </a:ext>
            </a:extLst>
          </p:cNvPr>
          <p:cNvPicPr preferRelativeResize="0"/>
          <p:nvPr/>
        </p:nvPicPr>
        <p:blipFill rotWithShape="1">
          <a:blip r:embed="rId5">
            <a:alphaModFix/>
            <a:grayscl/>
          </a:blip>
          <a:srcRect/>
          <a:stretch/>
        </p:blipFill>
        <p:spPr>
          <a:xfrm>
            <a:off x="16739419" y="9070260"/>
            <a:ext cx="1292330" cy="10840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01813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6E4E3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7" name="Rectangle 166">
            <a:extLst>
              <a:ext uri="{FF2B5EF4-FFF2-40B4-BE49-F238E27FC236}">
                <a16:creationId xmlns:a16="http://schemas.microsoft.com/office/drawing/2014/main" id="{9C9664EF-0D74-4781-B4B4-646A93B50B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854C0CC2-F056-47AD-A361-F33F5EE976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7998" cy="10286998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 useBgFill="1">
        <p:nvSpPr>
          <p:cNvPr id="171" name="Rectangle 170">
            <a:extLst>
              <a:ext uri="{FF2B5EF4-FFF2-40B4-BE49-F238E27FC236}">
                <a16:creationId xmlns:a16="http://schemas.microsoft.com/office/drawing/2014/main" id="{CD560C9F-7A8F-4FBA-BD3A-EB75B62E45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518" y="720090"/>
            <a:ext cx="16856964" cy="8846820"/>
          </a:xfrm>
          <a:prstGeom prst="rect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5" name="Google Shape;361;p26">
            <a:extLst>
              <a:ext uri="{FF2B5EF4-FFF2-40B4-BE49-F238E27FC236}">
                <a16:creationId xmlns:a16="http://schemas.microsoft.com/office/drawing/2014/main" id="{A839962D-5F35-A796-084A-5FB9BB5074E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00051" y="2920184"/>
            <a:ext cx="9704437" cy="52356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614;p36"/>
          <p:cNvCxnSpPr/>
          <p:nvPr/>
        </p:nvCxnSpPr>
        <p:spPr>
          <a:xfrm>
            <a:off x="1028700" y="1744595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42414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" name="Google Shape;615;p36"/>
          <p:cNvCxnSpPr/>
          <p:nvPr/>
        </p:nvCxnSpPr>
        <p:spPr>
          <a:xfrm>
            <a:off x="1028700" y="9192516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42414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TextBox 8"/>
          <p:cNvSpPr txBox="1"/>
          <p:nvPr/>
        </p:nvSpPr>
        <p:spPr>
          <a:xfrm>
            <a:off x="2674961" y="8700928"/>
            <a:ext cx="12747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 thing is here :  </a:t>
            </a:r>
            <a:r>
              <a:rPr lang="en-US" dirty="0">
                <a:hlinkClick r:id="rId6"/>
              </a:rPr>
              <a:t>https://drive.google.com/drive/folders/1Dpf9GmfQMafM0lbCK2HnLoEJP_z2bPc0?usp=sharing</a:t>
            </a:r>
            <a:endParaRPr lang="en-US" dirty="0"/>
          </a:p>
          <a:p>
            <a:endParaRPr lang="en-US" dirty="0"/>
          </a:p>
        </p:txBody>
      </p:sp>
      <p:sp>
        <p:nvSpPr>
          <p:cNvPr id="10" name="Google Shape;628;p36"/>
          <p:cNvSpPr txBox="1"/>
          <p:nvPr/>
        </p:nvSpPr>
        <p:spPr>
          <a:xfrm>
            <a:off x="6854313" y="4454176"/>
            <a:ext cx="5032887" cy="1378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99" b="0" i="0" u="none" strike="noStrike" kern="1200" cap="none" spc="0" normalizeH="0" baseline="0" noProof="0" dirty="0">
                <a:ln>
                  <a:noFill/>
                </a:ln>
                <a:solidFill>
                  <a:srgbClr val="424141"/>
                </a:solidFill>
                <a:effectLst/>
                <a:uLnTx/>
                <a:uFillTx/>
                <a:latin typeface="Prata"/>
                <a:ea typeface="Prata"/>
                <a:cs typeface="Prata"/>
                <a:sym typeface="Prata"/>
              </a:rPr>
              <a:t>Thank You!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1" name="Google Shape;792;p42">
            <a:extLst>
              <a:ext uri="{FF2B5EF4-FFF2-40B4-BE49-F238E27FC236}">
                <a16:creationId xmlns:a16="http://schemas.microsoft.com/office/drawing/2014/main" id="{05F8AFF9-E261-DE92-0930-56065C727EC4}"/>
              </a:ext>
            </a:extLst>
          </p:cNvPr>
          <p:cNvPicPr preferRelativeResize="0"/>
          <p:nvPr/>
        </p:nvPicPr>
        <p:blipFill rotWithShape="1">
          <a:blip r:embed="rId7">
            <a:alphaModFix/>
            <a:grayscl/>
          </a:blip>
          <a:srcRect/>
          <a:stretch/>
        </p:blipFill>
        <p:spPr>
          <a:xfrm>
            <a:off x="16739419" y="9070260"/>
            <a:ext cx="1292330" cy="10840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85529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6E4E3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7" name="Rectangle 166">
            <a:extLst>
              <a:ext uri="{FF2B5EF4-FFF2-40B4-BE49-F238E27FC236}">
                <a16:creationId xmlns:a16="http://schemas.microsoft.com/office/drawing/2014/main" id="{9C9664EF-0D74-4781-B4B4-646A93B50B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854C0CC2-F056-47AD-A361-F33F5EE976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7998" cy="10286998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71" name="Rectangle 170">
            <a:extLst>
              <a:ext uri="{FF2B5EF4-FFF2-40B4-BE49-F238E27FC236}">
                <a16:creationId xmlns:a16="http://schemas.microsoft.com/office/drawing/2014/main" id="{CD560C9F-7A8F-4FBA-BD3A-EB75B62E45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518" y="720090"/>
            <a:ext cx="16856964" cy="8846820"/>
          </a:xfrm>
          <a:prstGeom prst="rect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FC10E4-9E19-0F51-BA12-840986CC0CD5}"/>
              </a:ext>
            </a:extLst>
          </p:cNvPr>
          <p:cNvSpPr txBox="1"/>
          <p:nvPr/>
        </p:nvSpPr>
        <p:spPr>
          <a:xfrm>
            <a:off x="1432560" y="1012983"/>
            <a:ext cx="7985760" cy="1372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99" b="0" i="0" u="none" strike="noStrike" kern="1200" cap="none" spc="0" normalizeH="0" baseline="0" noProof="0" dirty="0">
                <a:ln>
                  <a:noFill/>
                </a:ln>
                <a:solidFill>
                  <a:srgbClr val="424141"/>
                </a:solidFill>
                <a:effectLst/>
                <a:uLnTx/>
                <a:uFillTx/>
                <a:latin typeface="Prata"/>
                <a:ea typeface="+mn-ea"/>
                <a:cs typeface="+mn-cs"/>
              </a:rPr>
              <a:t>What is EgyRoutes?</a:t>
            </a:r>
          </a:p>
        </p:txBody>
      </p:sp>
      <p:cxnSp>
        <p:nvCxnSpPr>
          <p:cNvPr id="10" name="Google Shape;171;p17">
            <a:extLst>
              <a:ext uri="{FF2B5EF4-FFF2-40B4-BE49-F238E27FC236}">
                <a16:creationId xmlns:a16="http://schemas.microsoft.com/office/drawing/2014/main" id="{ACE2B4E3-77D5-2FC0-2AD8-CB28849CD16C}"/>
              </a:ext>
            </a:extLst>
          </p:cNvPr>
          <p:cNvCxnSpPr/>
          <p:nvPr/>
        </p:nvCxnSpPr>
        <p:spPr>
          <a:xfrm>
            <a:off x="1028700" y="239549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42414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A9429FE-26B5-87B6-62AE-EAE7E2D9ACEF}"/>
              </a:ext>
            </a:extLst>
          </p:cNvPr>
          <p:cNvSpPr txBox="1"/>
          <p:nvPr/>
        </p:nvSpPr>
        <p:spPr>
          <a:xfrm>
            <a:off x="893333" y="2926625"/>
            <a:ext cx="16806838" cy="6194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smtClean="0"/>
              <a:t>About EgyRoutes:</a:t>
            </a:r>
          </a:p>
          <a:p>
            <a:endParaRPr lang="en-US" sz="1050" dirty="0" smtClean="0"/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3200" dirty="0" smtClean="0"/>
              <a:t>Smart Map-Based Mobile Application:</a:t>
            </a:r>
          </a:p>
          <a:p>
            <a:pPr>
              <a:lnSpc>
                <a:spcPct val="150000"/>
              </a:lnSpc>
            </a:pPr>
            <a:r>
              <a:rPr lang="en-US" sz="3200" dirty="0" smtClean="0"/>
              <a:t>Designed to optimize microbus transportation in urban areas.</a:t>
            </a:r>
          </a:p>
          <a:p>
            <a:pPr>
              <a:lnSpc>
                <a:spcPct val="150000"/>
              </a:lnSpc>
            </a:pPr>
            <a:r>
              <a:rPr lang="en-US" sz="3200" dirty="0" smtClean="0"/>
              <a:t>Leverages user suggestions and advanced pathfinding algorithms.</a:t>
            </a:r>
          </a:p>
          <a:p>
            <a:endParaRPr lang="en-US" sz="1400" dirty="0" smtClean="0"/>
          </a:p>
          <a:p>
            <a:pPr marL="457200" indent="-4572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3200" dirty="0" smtClean="0"/>
              <a:t>User Benefits:</a:t>
            </a:r>
          </a:p>
          <a:p>
            <a:pPr>
              <a:lnSpc>
                <a:spcPct val="150000"/>
              </a:lnSpc>
            </a:pPr>
            <a:r>
              <a:rPr lang="en-US" sz="3200" dirty="0" smtClean="0"/>
              <a:t>Helps commuters, tourists, and city residents find reliable and efficient microbus routes.</a:t>
            </a:r>
          </a:p>
          <a:p>
            <a:pPr>
              <a:lnSpc>
                <a:spcPct val="150000"/>
              </a:lnSpc>
            </a:pPr>
            <a:r>
              <a:rPr lang="en-US" sz="3200" dirty="0" smtClean="0"/>
              <a:t>Provides real-time tracking and updates.</a:t>
            </a:r>
          </a:p>
          <a:p>
            <a:pPr>
              <a:lnSpc>
                <a:spcPct val="150000"/>
              </a:lnSpc>
            </a:pPr>
            <a:r>
              <a:rPr lang="en-US" sz="3200" dirty="0" smtClean="0"/>
              <a:t>Incorporates user feedback to continuously improve route accuracy and reliability</a:t>
            </a:r>
            <a:r>
              <a:rPr lang="en-US" sz="2800" dirty="0" smtClean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940280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6E4E3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7" name="Rectangle 166">
            <a:extLst>
              <a:ext uri="{FF2B5EF4-FFF2-40B4-BE49-F238E27FC236}">
                <a16:creationId xmlns:a16="http://schemas.microsoft.com/office/drawing/2014/main" id="{9C9664EF-0D74-4781-B4B4-646A93B50B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854C0CC2-F056-47AD-A361-F33F5EE976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7998" cy="10286998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71" name="Rectangle 170">
            <a:extLst>
              <a:ext uri="{FF2B5EF4-FFF2-40B4-BE49-F238E27FC236}">
                <a16:creationId xmlns:a16="http://schemas.microsoft.com/office/drawing/2014/main" id="{CD560C9F-7A8F-4FBA-BD3A-EB75B62E45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518" y="720090"/>
            <a:ext cx="16856964" cy="8846820"/>
          </a:xfrm>
          <a:prstGeom prst="rect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FC10E4-9E19-0F51-BA12-840986CC0CD5}"/>
              </a:ext>
            </a:extLst>
          </p:cNvPr>
          <p:cNvSpPr txBox="1"/>
          <p:nvPr/>
        </p:nvSpPr>
        <p:spPr>
          <a:xfrm>
            <a:off x="1432560" y="1012983"/>
            <a:ext cx="9753600" cy="1372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99" b="0" i="0" u="none" strike="noStrike" kern="1200" cap="none" spc="0" normalizeH="0" baseline="0" noProof="0" dirty="0">
                <a:ln>
                  <a:noFill/>
                </a:ln>
                <a:solidFill>
                  <a:srgbClr val="424141"/>
                </a:solidFill>
                <a:effectLst/>
                <a:uLnTx/>
                <a:uFillTx/>
                <a:latin typeface="Prata"/>
                <a:ea typeface="+mn-ea"/>
                <a:cs typeface="+mn-cs"/>
              </a:rPr>
              <a:t>EgyRoutes</a:t>
            </a:r>
            <a:r>
              <a:rPr lang="en-US" sz="6399" dirty="0">
                <a:solidFill>
                  <a:srgbClr val="424141"/>
                </a:solidFill>
                <a:latin typeface="Prata"/>
              </a:rPr>
              <a:t> overall Aim</a:t>
            </a:r>
            <a:endParaRPr kumimoji="0" lang="en-US" sz="6399" b="0" i="0" u="none" strike="noStrike" kern="1200" cap="none" spc="0" normalizeH="0" baseline="0" noProof="0" dirty="0">
              <a:ln>
                <a:noFill/>
              </a:ln>
              <a:solidFill>
                <a:srgbClr val="424141"/>
              </a:solidFill>
              <a:effectLst/>
              <a:uLnTx/>
              <a:uFillTx/>
              <a:latin typeface="Prata"/>
              <a:ea typeface="+mn-ea"/>
              <a:cs typeface="+mn-cs"/>
            </a:endParaRPr>
          </a:p>
        </p:txBody>
      </p:sp>
      <p:cxnSp>
        <p:nvCxnSpPr>
          <p:cNvPr id="10" name="Google Shape;171;p17">
            <a:extLst>
              <a:ext uri="{FF2B5EF4-FFF2-40B4-BE49-F238E27FC236}">
                <a16:creationId xmlns:a16="http://schemas.microsoft.com/office/drawing/2014/main" id="{ACE2B4E3-77D5-2FC0-2AD8-CB28849CD16C}"/>
              </a:ext>
            </a:extLst>
          </p:cNvPr>
          <p:cNvCxnSpPr/>
          <p:nvPr/>
        </p:nvCxnSpPr>
        <p:spPr>
          <a:xfrm flipV="1">
            <a:off x="3851339" y="4552456"/>
            <a:ext cx="9624440" cy="34181"/>
          </a:xfrm>
          <a:prstGeom prst="straightConnector1">
            <a:avLst/>
          </a:prstGeom>
          <a:noFill/>
          <a:ln w="38100" cap="flat" cmpd="sng">
            <a:solidFill>
              <a:srgbClr val="42414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A9429FE-26B5-87B6-62AE-EAE7E2D9ACEF}"/>
              </a:ext>
            </a:extLst>
          </p:cNvPr>
          <p:cNvSpPr txBox="1"/>
          <p:nvPr/>
        </p:nvSpPr>
        <p:spPr>
          <a:xfrm>
            <a:off x="1058089" y="3028235"/>
            <a:ext cx="1617181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Enhances the overall commuting experience.</a:t>
            </a:r>
          </a:p>
          <a:p>
            <a:pPr algn="ctr"/>
            <a:r>
              <a:rPr lang="en-US" sz="2800" dirty="0"/>
              <a:t>Offers a user-driven solution for navigating microbus routes effectively.</a:t>
            </a:r>
          </a:p>
        </p:txBody>
      </p:sp>
      <p:sp>
        <p:nvSpPr>
          <p:cNvPr id="11" name="Google Shape;210;p19"/>
          <p:cNvSpPr txBox="1"/>
          <p:nvPr/>
        </p:nvSpPr>
        <p:spPr>
          <a:xfrm>
            <a:off x="1432560" y="4713765"/>
            <a:ext cx="10294374" cy="2843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6"/>
              </a:lnSpc>
            </a:pPr>
            <a:r>
              <a:rPr lang="en-US" sz="6399" dirty="0">
                <a:solidFill>
                  <a:srgbClr val="424141"/>
                </a:solidFill>
                <a:latin typeface="Prata"/>
              </a:rPr>
              <a:t>Target</a:t>
            </a:r>
            <a:r>
              <a:rPr lang="en-US" sz="6600" b="1" dirty="0">
                <a:solidFill>
                  <a:srgbClr val="00194C"/>
                </a:solidFill>
                <a:latin typeface="Abadi" panose="020F0502020204030204" pitchFamily="34" charset="0"/>
              </a:rPr>
              <a:t> </a:t>
            </a:r>
            <a:r>
              <a:rPr lang="en-US" sz="6399" dirty="0">
                <a:solidFill>
                  <a:srgbClr val="424141"/>
                </a:solidFill>
                <a:latin typeface="Prata"/>
              </a:rPr>
              <a:t>Audience</a:t>
            </a:r>
          </a:p>
          <a:p>
            <a:pPr lvl="0">
              <a:lnSpc>
                <a:spcPct val="140006"/>
              </a:lnSpc>
            </a:pPr>
            <a:r>
              <a:rPr lang="en-US" sz="6600" b="1" dirty="0">
                <a:solidFill>
                  <a:srgbClr val="00194C"/>
                </a:solidFill>
                <a:latin typeface="Abadi" panose="020F0502020204030204" pitchFamily="34" charset="0"/>
              </a:rPr>
              <a:t> </a:t>
            </a:r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A18D57-570C-1BAE-7D2D-59E7830A0973}"/>
              </a:ext>
            </a:extLst>
          </p:cNvPr>
          <p:cNvSpPr txBox="1"/>
          <p:nvPr/>
        </p:nvSpPr>
        <p:spPr>
          <a:xfrm>
            <a:off x="715516" y="6634708"/>
            <a:ext cx="16856965" cy="1953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AE" sz="2800" dirty="0"/>
              <a:t>Commuters who rely on microbuses for daily transportation within urban areas.</a:t>
            </a:r>
          </a:p>
          <a:p>
            <a:pPr algn="ctr">
              <a:lnSpc>
                <a:spcPct val="150000"/>
              </a:lnSpc>
            </a:pPr>
            <a:r>
              <a:rPr lang="en-AE" sz="2800" dirty="0"/>
              <a:t>Anyone looking for efficient and cost-effective transportation solutions </a:t>
            </a:r>
            <a:endParaRPr lang="en-AE" sz="2800" dirty="0" smtClean="0"/>
          </a:p>
          <a:p>
            <a:pPr algn="ctr">
              <a:lnSpc>
                <a:spcPct val="150000"/>
              </a:lnSpc>
            </a:pPr>
            <a:r>
              <a:rPr lang="en-AE" sz="2800" dirty="0" smtClean="0"/>
              <a:t>within </a:t>
            </a:r>
            <a:r>
              <a:rPr lang="en-AE" sz="2800" dirty="0"/>
              <a:t>specific routes or regions.</a:t>
            </a:r>
            <a:endParaRPr lang="en-US" sz="2800" dirty="0"/>
          </a:p>
        </p:txBody>
      </p:sp>
      <p:cxnSp>
        <p:nvCxnSpPr>
          <p:cNvPr id="16" name="Google Shape;162;p16"/>
          <p:cNvCxnSpPr/>
          <p:nvPr/>
        </p:nvCxnSpPr>
        <p:spPr>
          <a:xfrm>
            <a:off x="1432560" y="2604599"/>
            <a:ext cx="14045084" cy="0"/>
          </a:xfrm>
          <a:prstGeom prst="straightConnector1">
            <a:avLst/>
          </a:prstGeom>
          <a:noFill/>
          <a:ln w="3810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" name="Google Shape;162;p16"/>
          <p:cNvCxnSpPr/>
          <p:nvPr/>
        </p:nvCxnSpPr>
        <p:spPr>
          <a:xfrm>
            <a:off x="1432560" y="6127216"/>
            <a:ext cx="14045084" cy="0"/>
          </a:xfrm>
          <a:prstGeom prst="straightConnector1">
            <a:avLst/>
          </a:prstGeom>
          <a:noFill/>
          <a:ln w="3810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9396937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6E4E3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7" name="Rectangle 166">
            <a:extLst>
              <a:ext uri="{FF2B5EF4-FFF2-40B4-BE49-F238E27FC236}">
                <a16:creationId xmlns:a16="http://schemas.microsoft.com/office/drawing/2014/main" id="{9C9664EF-0D74-4781-B4B4-646A93B50B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854C0CC2-F056-47AD-A361-F33F5EE976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7998" cy="10286998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 useBgFill="1">
        <p:nvSpPr>
          <p:cNvPr id="171" name="Rectangle 170">
            <a:extLst>
              <a:ext uri="{FF2B5EF4-FFF2-40B4-BE49-F238E27FC236}">
                <a16:creationId xmlns:a16="http://schemas.microsoft.com/office/drawing/2014/main" id="{CD560C9F-7A8F-4FBA-BD3A-EB75B62E45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518" y="720090"/>
            <a:ext cx="16856964" cy="8846820"/>
          </a:xfrm>
          <a:prstGeom prst="rect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4" name="Google Shape;792;p42">
            <a:extLst>
              <a:ext uri="{FF2B5EF4-FFF2-40B4-BE49-F238E27FC236}">
                <a16:creationId xmlns:a16="http://schemas.microsoft.com/office/drawing/2014/main" id="{05F8AFF9-E261-DE92-0930-56065C727EC4}"/>
              </a:ext>
            </a:extLst>
          </p:cNvPr>
          <p:cNvPicPr preferRelativeResize="0"/>
          <p:nvPr/>
        </p:nvPicPr>
        <p:blipFill rotWithShape="1">
          <a:blip r:embed="rId5">
            <a:alphaModFix/>
            <a:grayscl/>
          </a:blip>
          <a:srcRect/>
          <a:stretch/>
        </p:blipFill>
        <p:spPr>
          <a:xfrm>
            <a:off x="16739419" y="9070260"/>
            <a:ext cx="1292330" cy="108400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1399878-8A68-2902-A388-AE3E566841D9}"/>
              </a:ext>
            </a:extLst>
          </p:cNvPr>
          <p:cNvSpPr/>
          <p:nvPr/>
        </p:nvSpPr>
        <p:spPr>
          <a:xfrm>
            <a:off x="9446910" y="6508455"/>
            <a:ext cx="2038919" cy="2038919"/>
          </a:xfrm>
          <a:prstGeom prst="ellipse">
            <a:avLst/>
          </a:prstGeom>
          <a:solidFill>
            <a:srgbClr val="EDAB67"/>
          </a:solidFill>
          <a:scene3d>
            <a:camera prst="orthographicFront"/>
            <a:lightRig rig="chilly" dir="t"/>
          </a:scene3d>
          <a:sp3d z="-12700" extrusionH="1700" prstMaterial="translucentPowder">
            <a:bevelT w="25400" h="6350" prst="softRound"/>
            <a:bevelB w="0" h="0" prst="convex"/>
          </a:sp3d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A1547B4-D041-E1A2-8985-D2D6510BA0CE}"/>
              </a:ext>
            </a:extLst>
          </p:cNvPr>
          <p:cNvSpPr/>
          <p:nvPr/>
        </p:nvSpPr>
        <p:spPr>
          <a:xfrm>
            <a:off x="9579646" y="3043399"/>
            <a:ext cx="2038919" cy="2038919"/>
          </a:xfrm>
          <a:prstGeom prst="ellipse">
            <a:avLst/>
          </a:prstGeom>
          <a:solidFill>
            <a:srgbClr val="EDAB67"/>
          </a:solidFill>
          <a:scene3d>
            <a:camera prst="orthographicFront"/>
            <a:lightRig rig="chilly" dir="t"/>
          </a:scene3d>
          <a:sp3d z="-12700" extrusionH="1700" prstMaterial="translucentPowder">
            <a:bevelT w="25400" h="6350" prst="softRound"/>
            <a:bevelB w="0" h="0" prst="convex"/>
          </a:sp3d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7F7880-2850-680D-2CE3-09BE56E9674E}"/>
              </a:ext>
            </a:extLst>
          </p:cNvPr>
          <p:cNvSpPr/>
          <p:nvPr/>
        </p:nvSpPr>
        <p:spPr>
          <a:xfrm>
            <a:off x="1327707" y="6469095"/>
            <a:ext cx="2038919" cy="2038919"/>
          </a:xfrm>
          <a:prstGeom prst="ellipse">
            <a:avLst/>
          </a:prstGeom>
          <a:solidFill>
            <a:srgbClr val="EDAB67"/>
          </a:solidFill>
          <a:scene3d>
            <a:camera prst="orthographicFront"/>
            <a:lightRig rig="chilly" dir="t"/>
          </a:scene3d>
          <a:sp3d z="-12700" extrusionH="1700" prstMaterial="translucentPowder">
            <a:bevelT w="25400" h="6350" prst="softRound"/>
            <a:bevelB w="0" h="0" prst="convex"/>
          </a:sp3d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7B476CC-4625-3186-8768-4819184B30AF}"/>
              </a:ext>
            </a:extLst>
          </p:cNvPr>
          <p:cNvSpPr/>
          <p:nvPr/>
        </p:nvSpPr>
        <p:spPr>
          <a:xfrm>
            <a:off x="1430947" y="2958596"/>
            <a:ext cx="2038919" cy="2038919"/>
          </a:xfrm>
          <a:prstGeom prst="ellipse">
            <a:avLst/>
          </a:prstGeom>
          <a:solidFill>
            <a:srgbClr val="EDAB67"/>
          </a:solidFill>
          <a:scene3d>
            <a:camera prst="orthographicFront"/>
            <a:lightRig rig="chilly" dir="t"/>
          </a:scene3d>
          <a:sp3d z="-12700" extrusionH="1700" prstMaterial="translucentPowder">
            <a:bevelT w="25400" h="6350" prst="softRound"/>
            <a:bevelB w="0" h="0" prst="convex"/>
          </a:sp3d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cxnSp>
        <p:nvCxnSpPr>
          <p:cNvPr id="10" name="Google Shape;192;p18"/>
          <p:cNvCxnSpPr/>
          <p:nvPr/>
        </p:nvCxnSpPr>
        <p:spPr>
          <a:xfrm>
            <a:off x="1028700" y="233453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42414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836BA95-E302-BDF6-189A-5EC878A8A7CA}"/>
              </a:ext>
            </a:extLst>
          </p:cNvPr>
          <p:cNvSpPr txBox="1"/>
          <p:nvPr/>
        </p:nvSpPr>
        <p:spPr>
          <a:xfrm>
            <a:off x="1028700" y="991244"/>
            <a:ext cx="10294375" cy="1077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399" dirty="0">
                <a:solidFill>
                  <a:srgbClr val="424141"/>
                </a:solidFill>
                <a:latin typeface="Prata"/>
              </a:rPr>
              <a:t>Project Idea</a:t>
            </a:r>
          </a:p>
        </p:txBody>
      </p:sp>
      <p:pic>
        <p:nvPicPr>
          <p:cNvPr id="15" name="Google Shape;797;p42">
            <a:extLst>
              <a:ext uri="{FF2B5EF4-FFF2-40B4-BE49-F238E27FC236}">
                <a16:creationId xmlns:a16="http://schemas.microsoft.com/office/drawing/2014/main" id="{319218C2-DBD3-A0F6-3155-EA7B3778855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38617" y="3598154"/>
            <a:ext cx="520975" cy="968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796;p42">
            <a:extLst>
              <a:ext uri="{FF2B5EF4-FFF2-40B4-BE49-F238E27FC236}">
                <a16:creationId xmlns:a16="http://schemas.microsoft.com/office/drawing/2014/main" id="{FB20041F-1727-5CB4-9675-AEDA986CE89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075515" y="3494042"/>
            <a:ext cx="749782" cy="96802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 descr="Map with pin">
            <a:extLst>
              <a:ext uri="{FF2B5EF4-FFF2-40B4-BE49-F238E27FC236}">
                <a16:creationId xmlns:a16="http://schemas.microsoft.com/office/drawing/2014/main" id="{118C3F79-1519-FE6A-BF24-FA7252259242}"/>
              </a:ext>
            </a:extLst>
          </p:cNvPr>
          <p:cNvSpPr/>
          <p:nvPr/>
        </p:nvSpPr>
        <p:spPr>
          <a:xfrm>
            <a:off x="1755879" y="6878234"/>
            <a:ext cx="1182573" cy="1182573"/>
          </a:xfrm>
          <a:prstGeom prst="rect">
            <a:avLst/>
          </a:prstGeom>
          <a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/>
            <a:stretch>
              <a:fillRect/>
            </a:stretch>
          </a:blipFill>
          <a:ln>
            <a:solidFill>
              <a:srgbClr val="EDAB67"/>
            </a:solidFill>
          </a:ln>
          <a:scene3d>
            <a:camera prst="orthographicFront"/>
            <a:lightRig rig="chilly" dir="t"/>
          </a:scene3d>
          <a:sp3d prstMaterial="translucentPowder">
            <a:bevelT w="127000" h="25400" prst="softRound"/>
          </a:sp3d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5C849B3-0F9D-9850-F3CD-431AD05C2F00}"/>
              </a:ext>
            </a:extLst>
          </p:cNvPr>
          <p:cNvGrpSpPr/>
          <p:nvPr/>
        </p:nvGrpSpPr>
        <p:grpSpPr>
          <a:xfrm>
            <a:off x="4008068" y="4209346"/>
            <a:ext cx="4806025" cy="2038919"/>
            <a:chOff x="2684409" y="960459"/>
            <a:chExt cx="4806025" cy="203891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A43ADB0-9EC8-2ADB-E10B-CE89188652B9}"/>
                </a:ext>
              </a:extLst>
            </p:cNvPr>
            <p:cNvSpPr/>
            <p:nvPr/>
          </p:nvSpPr>
          <p:spPr>
            <a:xfrm>
              <a:off x="2684409" y="960459"/>
              <a:ext cx="4806025" cy="203891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59D3B25-7585-C052-456E-81D4A0A48B15}"/>
                </a:ext>
              </a:extLst>
            </p:cNvPr>
            <p:cNvSpPr txBox="1"/>
            <p:nvPr/>
          </p:nvSpPr>
          <p:spPr>
            <a:xfrm>
              <a:off x="2684409" y="960459"/>
              <a:ext cx="4806025" cy="20389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Map app charts microbus routes, user input, efficient pathfinding algorithm.</a:t>
              </a:r>
            </a:p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000" kern="1200" dirty="0"/>
            </a:p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000" kern="1200" dirty="0"/>
            </a:p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000" kern="1200" dirty="0"/>
            </a:p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000" kern="1200" dirty="0"/>
            </a:p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000" kern="1200" dirty="0"/>
            </a:p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000" kern="120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1621F80-5C87-C9BB-53F2-B6101C7E486F}"/>
              </a:ext>
            </a:extLst>
          </p:cNvPr>
          <p:cNvGrpSpPr/>
          <p:nvPr/>
        </p:nvGrpSpPr>
        <p:grpSpPr>
          <a:xfrm>
            <a:off x="12021928" y="586893"/>
            <a:ext cx="4835125" cy="5665009"/>
            <a:chOff x="10803679" y="960459"/>
            <a:chExt cx="4835125" cy="566500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76142CB-7027-1103-02E8-F0817EA5732C}"/>
                </a:ext>
              </a:extLst>
            </p:cNvPr>
            <p:cNvSpPr/>
            <p:nvPr/>
          </p:nvSpPr>
          <p:spPr>
            <a:xfrm>
              <a:off x="10803679" y="960459"/>
              <a:ext cx="4806025" cy="203891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4F5D2A-DD33-388E-CA59-B20652FB2B3F}"/>
                </a:ext>
              </a:extLst>
            </p:cNvPr>
            <p:cNvSpPr txBox="1"/>
            <p:nvPr/>
          </p:nvSpPr>
          <p:spPr>
            <a:xfrm>
              <a:off x="10832779" y="4586549"/>
              <a:ext cx="4806025" cy="20389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AE" sz="2000" kern="1200" dirty="0"/>
                <a:t>App improves microbus routes using user input and real-time data.</a:t>
              </a:r>
            </a:p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AE" sz="2000" kern="1200" dirty="0"/>
            </a:p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AE" sz="2000" kern="1200" dirty="0"/>
            </a:p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AE" sz="2000" kern="1200" dirty="0"/>
            </a:p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AE" sz="2000" kern="1200" dirty="0"/>
            </a:p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AE" sz="2000" kern="1200" dirty="0"/>
            </a:p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AE" sz="2000" kern="12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2C9FB-DA87-C962-F1CF-96B40AE77BC0}"/>
              </a:ext>
            </a:extLst>
          </p:cNvPr>
          <p:cNvGrpSpPr/>
          <p:nvPr/>
        </p:nvGrpSpPr>
        <p:grpSpPr>
          <a:xfrm>
            <a:off x="3144553" y="378603"/>
            <a:ext cx="5849759" cy="8059280"/>
            <a:chOff x="2684409" y="4228040"/>
            <a:chExt cx="5849759" cy="805928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52B1CDB-BCFB-2F9E-8B05-39EF4A9B27FC}"/>
                </a:ext>
              </a:extLst>
            </p:cNvPr>
            <p:cNvSpPr/>
            <p:nvPr/>
          </p:nvSpPr>
          <p:spPr>
            <a:xfrm>
              <a:off x="2684409" y="4228040"/>
              <a:ext cx="4806025" cy="203891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D15BA58-D296-5546-5E0E-BD3E43DD62CD}"/>
                </a:ext>
              </a:extLst>
            </p:cNvPr>
            <p:cNvSpPr txBox="1"/>
            <p:nvPr/>
          </p:nvSpPr>
          <p:spPr>
            <a:xfrm>
              <a:off x="3728143" y="10248401"/>
              <a:ext cx="4806025" cy="20389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AE" sz="2000" kern="1200" dirty="0"/>
            </a:p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AE" sz="2000" kern="1200" dirty="0"/>
                <a:t>Users input start and end points, get optimized microbus routes, track progress, and give feedback.</a:t>
              </a:r>
              <a:endParaRPr lang="en-US" sz="2000" kern="1200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3D5EFB8-6F65-2130-01A5-2DB4103978B3}"/>
              </a:ext>
            </a:extLst>
          </p:cNvPr>
          <p:cNvGrpSpPr/>
          <p:nvPr/>
        </p:nvGrpSpPr>
        <p:grpSpPr>
          <a:xfrm>
            <a:off x="11933394" y="6508455"/>
            <a:ext cx="5026899" cy="2232183"/>
            <a:chOff x="10582805" y="4034776"/>
            <a:chExt cx="5026899" cy="223218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B2B5F65-7B5D-861E-F64E-E83F8C7E405F}"/>
                </a:ext>
              </a:extLst>
            </p:cNvPr>
            <p:cNvSpPr/>
            <p:nvPr/>
          </p:nvSpPr>
          <p:spPr>
            <a:xfrm>
              <a:off x="10803679" y="4228040"/>
              <a:ext cx="4806025" cy="203891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D296C0F-26E0-1708-E2F3-57231E0BEFAD}"/>
                </a:ext>
              </a:extLst>
            </p:cNvPr>
            <p:cNvSpPr txBox="1"/>
            <p:nvPr/>
          </p:nvSpPr>
          <p:spPr>
            <a:xfrm>
              <a:off x="10582805" y="4034776"/>
              <a:ext cx="4806025" cy="20389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AE" sz="2000" kern="1200" dirty="0"/>
                <a:t>Create reliable, user-friendly microbus navigation tool for commuters and tourists.</a:t>
              </a:r>
              <a:endParaRPr lang="en-US" sz="2000" kern="1200" dirty="0"/>
            </a:p>
          </p:txBody>
        </p:sp>
      </p:grpSp>
      <p:sp>
        <p:nvSpPr>
          <p:cNvPr id="30" name="Rectangle 29" descr="Train">
            <a:extLst>
              <a:ext uri="{FF2B5EF4-FFF2-40B4-BE49-F238E27FC236}">
                <a16:creationId xmlns:a16="http://schemas.microsoft.com/office/drawing/2014/main" id="{055D8A1A-5F5D-0D57-48D2-3E11AB6FCC93}"/>
              </a:ext>
            </a:extLst>
          </p:cNvPr>
          <p:cNvSpPr/>
          <p:nvPr/>
        </p:nvSpPr>
        <p:spPr>
          <a:xfrm>
            <a:off x="9875082" y="6980872"/>
            <a:ext cx="1182573" cy="1182573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  <a:scene3d>
            <a:camera prst="orthographicFront"/>
            <a:lightRig rig="chilly" dir="t"/>
          </a:scene3d>
          <a:sp3d prstMaterial="translucentPowder">
            <a:bevelT w="127000" h="25400" prst="softRound"/>
          </a:sp3d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069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2" grpId="0"/>
      <p:bldP spid="17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6E4E3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7" name="Rectangle 166">
            <a:extLst>
              <a:ext uri="{FF2B5EF4-FFF2-40B4-BE49-F238E27FC236}">
                <a16:creationId xmlns:a16="http://schemas.microsoft.com/office/drawing/2014/main" id="{9C9664EF-0D74-4781-B4B4-646A93B50B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854C0CC2-F056-47AD-A361-F33F5EE976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7998" cy="10286998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 useBgFill="1">
        <p:nvSpPr>
          <p:cNvPr id="171" name="Rectangle 170">
            <a:extLst>
              <a:ext uri="{FF2B5EF4-FFF2-40B4-BE49-F238E27FC236}">
                <a16:creationId xmlns:a16="http://schemas.microsoft.com/office/drawing/2014/main" id="{CD560C9F-7A8F-4FBA-BD3A-EB75B62E45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518" y="720090"/>
            <a:ext cx="16856964" cy="8846820"/>
          </a:xfrm>
          <a:prstGeom prst="rect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4" name="Google Shape;792;p42">
            <a:extLst>
              <a:ext uri="{FF2B5EF4-FFF2-40B4-BE49-F238E27FC236}">
                <a16:creationId xmlns:a16="http://schemas.microsoft.com/office/drawing/2014/main" id="{05F8AFF9-E261-DE92-0930-56065C727EC4}"/>
              </a:ext>
            </a:extLst>
          </p:cNvPr>
          <p:cNvPicPr preferRelativeResize="0"/>
          <p:nvPr/>
        </p:nvPicPr>
        <p:blipFill rotWithShape="1">
          <a:blip r:embed="rId5">
            <a:alphaModFix/>
            <a:grayscl/>
          </a:blip>
          <a:srcRect/>
          <a:stretch/>
        </p:blipFill>
        <p:spPr>
          <a:xfrm>
            <a:off x="16739419" y="9070260"/>
            <a:ext cx="1292330" cy="108400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65;p22"/>
          <p:cNvSpPr txBox="1"/>
          <p:nvPr/>
        </p:nvSpPr>
        <p:spPr>
          <a:xfrm>
            <a:off x="2578626" y="811161"/>
            <a:ext cx="13130748" cy="1378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99" b="0" i="0" u="none" strike="noStrike" kern="1200" cap="none" spc="0" normalizeH="0" baseline="0" noProof="0" dirty="0">
                <a:ln>
                  <a:noFill/>
                </a:ln>
                <a:solidFill>
                  <a:srgbClr val="424141"/>
                </a:solidFill>
                <a:effectLst/>
                <a:uLnTx/>
                <a:uFillTx/>
                <a:latin typeface="Prata"/>
                <a:ea typeface="Prata"/>
                <a:cs typeface="Prata"/>
                <a:sym typeface="Prata"/>
              </a:rPr>
              <a:t>Color schema  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cxnSp>
        <p:nvCxnSpPr>
          <p:cNvPr id="7" name="Google Shape;269;p22"/>
          <p:cNvCxnSpPr/>
          <p:nvPr/>
        </p:nvCxnSpPr>
        <p:spPr>
          <a:xfrm>
            <a:off x="1028700" y="233453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42414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A9E96FE-D952-A132-BDDC-1E0CE0CE18D0}"/>
              </a:ext>
            </a:extLst>
          </p:cNvPr>
          <p:cNvSpPr/>
          <p:nvPr/>
        </p:nvSpPr>
        <p:spPr>
          <a:xfrm>
            <a:off x="7757649" y="5143500"/>
            <a:ext cx="4011561" cy="634178"/>
          </a:xfrm>
          <a:prstGeom prst="rect">
            <a:avLst/>
          </a:prstGeom>
          <a:solidFill>
            <a:srgbClr val="009EFF"/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itchFamily="2" charset="0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6EE6F6-648D-EB24-CD45-62BAC373F46D}"/>
              </a:ext>
            </a:extLst>
          </p:cNvPr>
          <p:cNvSpPr/>
          <p:nvPr/>
        </p:nvSpPr>
        <p:spPr>
          <a:xfrm>
            <a:off x="7757649" y="3235716"/>
            <a:ext cx="4011561" cy="634178"/>
          </a:xfrm>
          <a:prstGeom prst="rect">
            <a:avLst/>
          </a:prstGeom>
          <a:solidFill>
            <a:srgbClr val="E6E4E3"/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itchFamily="2" charset="0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784FC2-6F18-9046-615A-3C96C6FFD416}"/>
              </a:ext>
            </a:extLst>
          </p:cNvPr>
          <p:cNvSpPr/>
          <p:nvPr/>
        </p:nvSpPr>
        <p:spPr>
          <a:xfrm>
            <a:off x="7757649" y="7210090"/>
            <a:ext cx="4011561" cy="634178"/>
          </a:xfrm>
          <a:prstGeom prst="rect">
            <a:avLst/>
          </a:prstGeom>
          <a:solidFill>
            <a:schemeClr val="tx1"/>
          </a:solidFill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aleway" pitchFamily="2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92593B-0630-F9AB-D01C-CF9C60B1CEB1}"/>
              </a:ext>
            </a:extLst>
          </p:cNvPr>
          <p:cNvSpPr txBox="1"/>
          <p:nvPr/>
        </p:nvSpPr>
        <p:spPr>
          <a:xfrm>
            <a:off x="14173200" y="3328040"/>
            <a:ext cx="1462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sz="2400" dirty="0">
                <a:solidFill>
                  <a:srgbClr val="424141"/>
                </a:solidFill>
                <a:latin typeface="Raleway"/>
              </a:rPr>
              <a:t>#d3d3d3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424141"/>
              </a:solidFill>
              <a:effectLst/>
              <a:uLnTx/>
              <a:uFillTx/>
              <a:latin typeface="Raleway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B19734-1303-C009-3153-76B7C8E6BBA3}"/>
              </a:ext>
            </a:extLst>
          </p:cNvPr>
          <p:cNvSpPr txBox="1"/>
          <p:nvPr/>
        </p:nvSpPr>
        <p:spPr>
          <a:xfrm>
            <a:off x="14173200" y="5284088"/>
            <a:ext cx="1503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24141"/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t>#009EFF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1509B6-B38E-3BAB-4B7D-6B5A30561E7B}"/>
              </a:ext>
            </a:extLst>
          </p:cNvPr>
          <p:cNvSpPr txBox="1"/>
          <p:nvPr/>
        </p:nvSpPr>
        <p:spPr>
          <a:xfrm>
            <a:off x="14173200" y="7288805"/>
            <a:ext cx="1529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24141"/>
                </a:solidFill>
                <a:effectLst/>
                <a:uLnTx/>
                <a:uFillTx/>
                <a:latin typeface="Raleway"/>
                <a:ea typeface="+mn-ea"/>
                <a:cs typeface="+mn-cs"/>
              </a:rPr>
              <a:t>#000000</a:t>
            </a:r>
          </a:p>
        </p:txBody>
      </p:sp>
      <p:sp>
        <p:nvSpPr>
          <p:cNvPr id="17" name="Google Shape;239;p21">
            <a:extLst>
              <a:ext uri="{FF2B5EF4-FFF2-40B4-BE49-F238E27FC236}">
                <a16:creationId xmlns:a16="http://schemas.microsoft.com/office/drawing/2014/main" id="{984F37A2-2857-8138-A213-05E21E12A6ED}"/>
              </a:ext>
            </a:extLst>
          </p:cNvPr>
          <p:cNvSpPr txBox="1"/>
          <p:nvPr/>
        </p:nvSpPr>
        <p:spPr>
          <a:xfrm>
            <a:off x="-921693" y="3317556"/>
            <a:ext cx="96054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24141"/>
                </a:solidFill>
                <a:effectLst/>
                <a:uLnTx/>
                <a:uFillTx/>
                <a:latin typeface="Raleway"/>
                <a:ea typeface="Raleway"/>
                <a:cs typeface="Raleway"/>
                <a:sym typeface="Raleway"/>
              </a:rPr>
              <a:t>Main background color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8" name="Google Shape;239;p21">
            <a:extLst>
              <a:ext uri="{FF2B5EF4-FFF2-40B4-BE49-F238E27FC236}">
                <a16:creationId xmlns:a16="http://schemas.microsoft.com/office/drawing/2014/main" id="{94E6C551-90FA-4D4A-47BC-6624055BE319}"/>
              </a:ext>
            </a:extLst>
          </p:cNvPr>
          <p:cNvSpPr txBox="1"/>
          <p:nvPr/>
        </p:nvSpPr>
        <p:spPr>
          <a:xfrm>
            <a:off x="-921694" y="5401566"/>
            <a:ext cx="96054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24141"/>
                </a:solidFill>
                <a:effectLst/>
                <a:uLnTx/>
                <a:uFillTx/>
                <a:latin typeface="Raleway"/>
                <a:ea typeface="Raleway"/>
                <a:cs typeface="Raleway"/>
                <a:sym typeface="Raleway"/>
              </a:rPr>
              <a:t>Header, navbar, buttons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9" name="Google Shape;239;p21">
            <a:extLst>
              <a:ext uri="{FF2B5EF4-FFF2-40B4-BE49-F238E27FC236}">
                <a16:creationId xmlns:a16="http://schemas.microsoft.com/office/drawing/2014/main" id="{E2B7D581-A084-227D-32E0-B3A125D557E8}"/>
              </a:ext>
            </a:extLst>
          </p:cNvPr>
          <p:cNvSpPr txBox="1"/>
          <p:nvPr/>
        </p:nvSpPr>
        <p:spPr>
          <a:xfrm>
            <a:off x="-1196995" y="7406791"/>
            <a:ext cx="96054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24141"/>
                </a:solidFill>
                <a:effectLst/>
                <a:uLnTx/>
                <a:uFillTx/>
                <a:latin typeface="Raleway"/>
                <a:ea typeface="Raleway"/>
                <a:cs typeface="Raleway"/>
                <a:sym typeface="Raleway"/>
              </a:rPr>
              <a:t>Fonts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12092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0" grpId="0" animBg="1"/>
      <p:bldP spid="11" grpId="0" animBg="1"/>
      <p:bldP spid="13" grpId="0"/>
      <p:bldP spid="15" grpId="0"/>
      <p:bldP spid="16" grpId="0"/>
      <p:bldP spid="17" grpId="0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6E4E3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7" name="Rectangle 166">
            <a:extLst>
              <a:ext uri="{FF2B5EF4-FFF2-40B4-BE49-F238E27FC236}">
                <a16:creationId xmlns:a16="http://schemas.microsoft.com/office/drawing/2014/main" id="{9C9664EF-0D74-4781-B4B4-646A93B50B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854C0CC2-F056-47AD-A361-F33F5EE976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7998" cy="10286998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 useBgFill="1">
        <p:nvSpPr>
          <p:cNvPr id="171" name="Rectangle 170">
            <a:extLst>
              <a:ext uri="{FF2B5EF4-FFF2-40B4-BE49-F238E27FC236}">
                <a16:creationId xmlns:a16="http://schemas.microsoft.com/office/drawing/2014/main" id="{CD560C9F-7A8F-4FBA-BD3A-EB75B62E45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518" y="720090"/>
            <a:ext cx="16856964" cy="8846820"/>
          </a:xfrm>
          <a:prstGeom prst="rect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4" name="Google Shape;792;p42">
            <a:extLst>
              <a:ext uri="{FF2B5EF4-FFF2-40B4-BE49-F238E27FC236}">
                <a16:creationId xmlns:a16="http://schemas.microsoft.com/office/drawing/2014/main" id="{05F8AFF9-E261-DE92-0930-56065C727EC4}"/>
              </a:ext>
            </a:extLst>
          </p:cNvPr>
          <p:cNvPicPr preferRelativeResize="0"/>
          <p:nvPr/>
        </p:nvPicPr>
        <p:blipFill rotWithShape="1">
          <a:blip r:embed="rId5">
            <a:alphaModFix/>
            <a:grayscl/>
          </a:blip>
          <a:srcRect/>
          <a:stretch/>
        </p:blipFill>
        <p:spPr>
          <a:xfrm>
            <a:off x="16739419" y="9070260"/>
            <a:ext cx="1292330" cy="10840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614;p36"/>
          <p:cNvCxnSpPr/>
          <p:nvPr/>
        </p:nvCxnSpPr>
        <p:spPr>
          <a:xfrm>
            <a:off x="1028699" y="1770333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42414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628;p36"/>
          <p:cNvSpPr txBox="1"/>
          <p:nvPr/>
        </p:nvSpPr>
        <p:spPr>
          <a:xfrm>
            <a:off x="1010052" y="533283"/>
            <a:ext cx="13130748" cy="1378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99" b="0" i="0" u="none" strike="noStrike" kern="1200" cap="none" spc="0" normalizeH="0" baseline="0" noProof="0" dirty="0">
                <a:ln>
                  <a:noFill/>
                </a:ln>
                <a:solidFill>
                  <a:srgbClr val="424141"/>
                </a:solidFill>
                <a:effectLst/>
                <a:uLnTx/>
                <a:uFillTx/>
                <a:latin typeface="Prata"/>
                <a:ea typeface="Prata"/>
                <a:cs typeface="Prata"/>
                <a:sym typeface="Prata"/>
              </a:rPr>
              <a:t>Sketches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9" name="Picture 8" descr="A drawing of a bus and a circle&#10;&#10;Description automatically generated">
            <a:extLst>
              <a:ext uri="{FF2B5EF4-FFF2-40B4-BE49-F238E27FC236}">
                <a16:creationId xmlns:a16="http://schemas.microsoft.com/office/drawing/2014/main" id="{E9B82475-8FBE-FD51-47E2-4AE0B43761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1060" y="1921951"/>
            <a:ext cx="3669031" cy="7416488"/>
          </a:xfrm>
          <a:prstGeom prst="rect">
            <a:avLst/>
          </a:prstGeom>
        </p:spPr>
      </p:pic>
      <p:grpSp>
        <p:nvGrpSpPr>
          <p:cNvPr id="10" name="Google Shape;349;p26">
            <a:extLst>
              <a:ext uri="{FF2B5EF4-FFF2-40B4-BE49-F238E27FC236}">
                <a16:creationId xmlns:a16="http://schemas.microsoft.com/office/drawing/2014/main" id="{E119A5F3-632B-337B-D11C-7E2BA695472B}"/>
              </a:ext>
            </a:extLst>
          </p:cNvPr>
          <p:cNvGrpSpPr/>
          <p:nvPr/>
        </p:nvGrpSpPr>
        <p:grpSpPr>
          <a:xfrm>
            <a:off x="1010052" y="1880411"/>
            <a:ext cx="2840504" cy="2673338"/>
            <a:chOff x="0" y="-57150"/>
            <a:chExt cx="924349" cy="869950"/>
          </a:xfrm>
        </p:grpSpPr>
        <p:sp>
          <p:nvSpPr>
            <p:cNvPr id="11" name="Google Shape;350;p26">
              <a:extLst>
                <a:ext uri="{FF2B5EF4-FFF2-40B4-BE49-F238E27FC236}">
                  <a16:creationId xmlns:a16="http://schemas.microsoft.com/office/drawing/2014/main" id="{BF3DC295-F7A1-A621-12FE-A64405FFA928}"/>
                </a:ext>
              </a:extLst>
            </p:cNvPr>
            <p:cNvSpPr/>
            <p:nvPr/>
          </p:nvSpPr>
          <p:spPr>
            <a:xfrm>
              <a:off x="0" y="0"/>
              <a:ext cx="924349" cy="263460"/>
            </a:xfrm>
            <a:custGeom>
              <a:avLst/>
              <a:gdLst/>
              <a:ahLst/>
              <a:cxnLst/>
              <a:rect l="l" t="t" r="r" b="b"/>
              <a:pathLst>
                <a:path w="924349" h="263460" extrusionOk="0">
                  <a:moveTo>
                    <a:pt x="131730" y="0"/>
                  </a:moveTo>
                  <a:lnTo>
                    <a:pt x="792619" y="0"/>
                  </a:lnTo>
                  <a:cubicBezTo>
                    <a:pt x="865371" y="0"/>
                    <a:pt x="924349" y="58978"/>
                    <a:pt x="924349" y="131730"/>
                  </a:cubicBezTo>
                  <a:lnTo>
                    <a:pt x="924349" y="131730"/>
                  </a:lnTo>
                  <a:cubicBezTo>
                    <a:pt x="924349" y="166667"/>
                    <a:pt x="910470" y="200173"/>
                    <a:pt x="885766" y="224877"/>
                  </a:cubicBezTo>
                  <a:cubicBezTo>
                    <a:pt x="861062" y="249581"/>
                    <a:pt x="827556" y="263460"/>
                    <a:pt x="792619" y="263460"/>
                  </a:cubicBezTo>
                  <a:lnTo>
                    <a:pt x="131730" y="263460"/>
                  </a:lnTo>
                  <a:cubicBezTo>
                    <a:pt x="96793" y="263460"/>
                    <a:pt x="63287" y="249581"/>
                    <a:pt x="38583" y="224877"/>
                  </a:cubicBezTo>
                  <a:cubicBezTo>
                    <a:pt x="13879" y="200173"/>
                    <a:pt x="0" y="166667"/>
                    <a:pt x="0" y="131730"/>
                  </a:cubicBezTo>
                  <a:lnTo>
                    <a:pt x="0" y="131730"/>
                  </a:lnTo>
                  <a:cubicBezTo>
                    <a:pt x="0" y="96793"/>
                    <a:pt x="13879" y="63287"/>
                    <a:pt x="38583" y="38583"/>
                  </a:cubicBezTo>
                  <a:cubicBezTo>
                    <a:pt x="63287" y="13879"/>
                    <a:pt x="96793" y="0"/>
                    <a:pt x="13173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EDAB6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12" name="Google Shape;351;p26">
              <a:extLst>
                <a:ext uri="{FF2B5EF4-FFF2-40B4-BE49-F238E27FC236}">
                  <a16:creationId xmlns:a16="http://schemas.microsoft.com/office/drawing/2014/main" id="{01AE4871-FD49-52D8-A9E4-AC1EC7A2E4FC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362;p26">
            <a:extLst>
              <a:ext uri="{FF2B5EF4-FFF2-40B4-BE49-F238E27FC236}">
                <a16:creationId xmlns:a16="http://schemas.microsoft.com/office/drawing/2014/main" id="{D10DCC7E-263E-C6E0-5AFA-D030761593E6}"/>
              </a:ext>
            </a:extLst>
          </p:cNvPr>
          <p:cNvSpPr txBox="1"/>
          <p:nvPr/>
        </p:nvSpPr>
        <p:spPr>
          <a:xfrm>
            <a:off x="1220191" y="2217948"/>
            <a:ext cx="2520742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24141"/>
                </a:solidFill>
                <a:effectLst/>
                <a:uLnTx/>
                <a:uFillTx/>
                <a:latin typeface="Prata"/>
                <a:ea typeface="+mn-ea"/>
                <a:cs typeface="+mn-cs"/>
                <a:sym typeface="Prata"/>
              </a:rPr>
              <a:t>Logo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4" t="3305" r="12790" b="2705"/>
          <a:stretch/>
        </p:blipFill>
        <p:spPr>
          <a:xfrm>
            <a:off x="13130293" y="1921951"/>
            <a:ext cx="3609126" cy="753906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868809" y="5010374"/>
            <a:ext cx="4809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424141"/>
                </a:solidFill>
                <a:latin typeface="Prata"/>
                <a:ea typeface="Prata"/>
                <a:cs typeface="Prata"/>
              </a:rPr>
              <a:t>AFTER :</a:t>
            </a:r>
            <a:endParaRPr lang="en-US" sz="5400" dirty="0">
              <a:solidFill>
                <a:srgbClr val="424141"/>
              </a:solidFill>
              <a:latin typeface="Prata"/>
              <a:ea typeface="Prata"/>
              <a:cs typeface="Prat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10052" y="4784527"/>
            <a:ext cx="6968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424141"/>
                </a:solidFill>
                <a:latin typeface="Prata"/>
                <a:ea typeface="Prata"/>
                <a:cs typeface="Prata"/>
              </a:rPr>
              <a:t>BEFORE :</a:t>
            </a:r>
            <a:r>
              <a:rPr lang="en-US" sz="4800" b="1" dirty="0" smtClean="0">
                <a:latin typeface="Freestyle Script" panose="030804020302050B0404" pitchFamily="66" charset="0"/>
              </a:rPr>
              <a:t> </a:t>
            </a:r>
            <a:endParaRPr lang="en-US" sz="4800" b="1" dirty="0"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1707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6E4E3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7" name="Rectangle 166">
            <a:extLst>
              <a:ext uri="{FF2B5EF4-FFF2-40B4-BE49-F238E27FC236}">
                <a16:creationId xmlns:a16="http://schemas.microsoft.com/office/drawing/2014/main" id="{9C9664EF-0D74-4781-B4B4-646A93B50B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854C0CC2-F056-47AD-A361-F33F5EE976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7998" cy="10286998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 useBgFill="1">
        <p:nvSpPr>
          <p:cNvPr id="171" name="Rectangle 170">
            <a:extLst>
              <a:ext uri="{FF2B5EF4-FFF2-40B4-BE49-F238E27FC236}">
                <a16:creationId xmlns:a16="http://schemas.microsoft.com/office/drawing/2014/main" id="{CD560C9F-7A8F-4FBA-BD3A-EB75B62E45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518" y="720090"/>
            <a:ext cx="16856964" cy="8846820"/>
          </a:xfrm>
          <a:prstGeom prst="rect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4" name="Google Shape;792;p42">
            <a:extLst>
              <a:ext uri="{FF2B5EF4-FFF2-40B4-BE49-F238E27FC236}">
                <a16:creationId xmlns:a16="http://schemas.microsoft.com/office/drawing/2014/main" id="{05F8AFF9-E261-DE92-0930-56065C727EC4}"/>
              </a:ext>
            </a:extLst>
          </p:cNvPr>
          <p:cNvPicPr preferRelativeResize="0"/>
          <p:nvPr/>
        </p:nvPicPr>
        <p:blipFill rotWithShape="1">
          <a:blip r:embed="rId5">
            <a:alphaModFix/>
            <a:grayscl/>
          </a:blip>
          <a:srcRect/>
          <a:stretch/>
        </p:blipFill>
        <p:spPr>
          <a:xfrm>
            <a:off x="16739419" y="9070260"/>
            <a:ext cx="1292330" cy="10840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614;p36"/>
          <p:cNvCxnSpPr/>
          <p:nvPr/>
        </p:nvCxnSpPr>
        <p:spPr>
          <a:xfrm>
            <a:off x="1028699" y="1875195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42414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" name="Google Shape;615;p36"/>
          <p:cNvCxnSpPr/>
          <p:nvPr/>
        </p:nvCxnSpPr>
        <p:spPr>
          <a:xfrm>
            <a:off x="704235" y="9649716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42414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628;p36"/>
          <p:cNvSpPr txBox="1"/>
          <p:nvPr/>
        </p:nvSpPr>
        <p:spPr>
          <a:xfrm>
            <a:off x="1028697" y="608162"/>
            <a:ext cx="13130748" cy="1378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99" b="0" i="0" u="none" strike="noStrike" kern="1200" cap="none" spc="0" normalizeH="0" baseline="0" noProof="0" dirty="0">
                <a:ln>
                  <a:noFill/>
                </a:ln>
                <a:solidFill>
                  <a:srgbClr val="424141"/>
                </a:solidFill>
                <a:effectLst/>
                <a:uLnTx/>
                <a:uFillTx/>
                <a:latin typeface="Prata"/>
                <a:ea typeface="Prata"/>
                <a:cs typeface="Prata"/>
                <a:sym typeface="Prata"/>
              </a:rPr>
              <a:t>Sketches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9" name="Google Shape;349;p26">
            <a:extLst>
              <a:ext uri="{FF2B5EF4-FFF2-40B4-BE49-F238E27FC236}">
                <a16:creationId xmlns:a16="http://schemas.microsoft.com/office/drawing/2014/main" id="{E8977D06-81F5-C000-6BF3-D3ACB4479A6E}"/>
              </a:ext>
            </a:extLst>
          </p:cNvPr>
          <p:cNvGrpSpPr/>
          <p:nvPr/>
        </p:nvGrpSpPr>
        <p:grpSpPr>
          <a:xfrm>
            <a:off x="704235" y="1909977"/>
            <a:ext cx="2840504" cy="2673338"/>
            <a:chOff x="0" y="-57150"/>
            <a:chExt cx="924349" cy="869950"/>
          </a:xfrm>
        </p:grpSpPr>
        <p:sp>
          <p:nvSpPr>
            <p:cNvPr id="10" name="Google Shape;350;p26">
              <a:extLst>
                <a:ext uri="{FF2B5EF4-FFF2-40B4-BE49-F238E27FC236}">
                  <a16:creationId xmlns:a16="http://schemas.microsoft.com/office/drawing/2014/main" id="{EB8B5BDF-5ADA-EDB0-F1ED-08E2DEBD8BF7}"/>
                </a:ext>
              </a:extLst>
            </p:cNvPr>
            <p:cNvSpPr/>
            <p:nvPr/>
          </p:nvSpPr>
          <p:spPr>
            <a:xfrm>
              <a:off x="0" y="0"/>
              <a:ext cx="924349" cy="263460"/>
            </a:xfrm>
            <a:custGeom>
              <a:avLst/>
              <a:gdLst/>
              <a:ahLst/>
              <a:cxnLst/>
              <a:rect l="l" t="t" r="r" b="b"/>
              <a:pathLst>
                <a:path w="924349" h="263460" extrusionOk="0">
                  <a:moveTo>
                    <a:pt x="131730" y="0"/>
                  </a:moveTo>
                  <a:lnTo>
                    <a:pt x="792619" y="0"/>
                  </a:lnTo>
                  <a:cubicBezTo>
                    <a:pt x="865371" y="0"/>
                    <a:pt x="924349" y="58978"/>
                    <a:pt x="924349" y="131730"/>
                  </a:cubicBezTo>
                  <a:lnTo>
                    <a:pt x="924349" y="131730"/>
                  </a:lnTo>
                  <a:cubicBezTo>
                    <a:pt x="924349" y="166667"/>
                    <a:pt x="910470" y="200173"/>
                    <a:pt x="885766" y="224877"/>
                  </a:cubicBezTo>
                  <a:cubicBezTo>
                    <a:pt x="861062" y="249581"/>
                    <a:pt x="827556" y="263460"/>
                    <a:pt x="792619" y="263460"/>
                  </a:cubicBezTo>
                  <a:lnTo>
                    <a:pt x="131730" y="263460"/>
                  </a:lnTo>
                  <a:cubicBezTo>
                    <a:pt x="96793" y="263460"/>
                    <a:pt x="63287" y="249581"/>
                    <a:pt x="38583" y="224877"/>
                  </a:cubicBezTo>
                  <a:cubicBezTo>
                    <a:pt x="13879" y="200173"/>
                    <a:pt x="0" y="166667"/>
                    <a:pt x="0" y="131730"/>
                  </a:cubicBezTo>
                  <a:lnTo>
                    <a:pt x="0" y="131730"/>
                  </a:lnTo>
                  <a:cubicBezTo>
                    <a:pt x="0" y="96793"/>
                    <a:pt x="13879" y="63287"/>
                    <a:pt x="38583" y="38583"/>
                  </a:cubicBezTo>
                  <a:cubicBezTo>
                    <a:pt x="63287" y="13879"/>
                    <a:pt x="96793" y="0"/>
                    <a:pt x="13173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EDAB6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11" name="Google Shape;351;p26">
              <a:extLst>
                <a:ext uri="{FF2B5EF4-FFF2-40B4-BE49-F238E27FC236}">
                  <a16:creationId xmlns:a16="http://schemas.microsoft.com/office/drawing/2014/main" id="{3D028D63-FEA1-C4EC-F38B-A02C77DF8A8B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Google Shape;362;p26">
            <a:extLst>
              <a:ext uri="{FF2B5EF4-FFF2-40B4-BE49-F238E27FC236}">
                <a16:creationId xmlns:a16="http://schemas.microsoft.com/office/drawing/2014/main" id="{21B084B9-FBC8-965B-AABE-8528516B2BDF}"/>
              </a:ext>
            </a:extLst>
          </p:cNvPr>
          <p:cNvSpPr txBox="1"/>
          <p:nvPr/>
        </p:nvSpPr>
        <p:spPr>
          <a:xfrm>
            <a:off x="852603" y="2226726"/>
            <a:ext cx="2520742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lang="en-US" sz="3200" dirty="0">
                <a:solidFill>
                  <a:srgbClr val="424141"/>
                </a:solidFill>
                <a:latin typeface="Prata"/>
                <a:ea typeface="Prata"/>
                <a:cs typeface="Prata"/>
                <a:sym typeface="Prata"/>
              </a:rPr>
              <a:t>Home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486" y="2017614"/>
            <a:ext cx="3739496" cy="719163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3234" y="1884840"/>
            <a:ext cx="3824215" cy="7309111"/>
          </a:xfrm>
          <a:prstGeom prst="rect">
            <a:avLst/>
          </a:prstGeom>
          <a:ln>
            <a:solidFill>
              <a:srgbClr val="F3F3F3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9284685" y="5105857"/>
            <a:ext cx="4809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424141"/>
                </a:solidFill>
                <a:latin typeface="Prata"/>
                <a:ea typeface="Prata"/>
                <a:cs typeface="Prata"/>
              </a:rPr>
              <a:t>AFTER :</a:t>
            </a:r>
            <a:endParaRPr lang="en-US" sz="5400" dirty="0">
              <a:solidFill>
                <a:srgbClr val="424141"/>
              </a:solidFill>
              <a:latin typeface="Prata"/>
              <a:ea typeface="Prata"/>
              <a:cs typeface="Prat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52603" y="5077730"/>
            <a:ext cx="6968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424141"/>
                </a:solidFill>
                <a:latin typeface="Prata"/>
                <a:ea typeface="Prata"/>
                <a:cs typeface="Prata"/>
              </a:rPr>
              <a:t>BEFORE :</a:t>
            </a:r>
            <a:r>
              <a:rPr lang="en-US" sz="4800" b="1" dirty="0" smtClean="0">
                <a:latin typeface="Freestyle Script" panose="030804020302050B0404" pitchFamily="66" charset="0"/>
              </a:rPr>
              <a:t> </a:t>
            </a:r>
            <a:endParaRPr lang="en-US" sz="4800" b="1" dirty="0"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4437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6E4E3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7" name="Rectangle 166">
            <a:extLst>
              <a:ext uri="{FF2B5EF4-FFF2-40B4-BE49-F238E27FC236}">
                <a16:creationId xmlns:a16="http://schemas.microsoft.com/office/drawing/2014/main" id="{9C9664EF-0D74-4781-B4B4-646A93B50B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854C0CC2-F056-47AD-A361-F33F5EE976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7998" cy="10286998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 useBgFill="1">
        <p:nvSpPr>
          <p:cNvPr id="171" name="Rectangle 170">
            <a:extLst>
              <a:ext uri="{FF2B5EF4-FFF2-40B4-BE49-F238E27FC236}">
                <a16:creationId xmlns:a16="http://schemas.microsoft.com/office/drawing/2014/main" id="{CD560C9F-7A8F-4FBA-BD3A-EB75B62E45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518" y="720090"/>
            <a:ext cx="16856964" cy="8846820"/>
          </a:xfrm>
          <a:prstGeom prst="rect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4" name="Google Shape;792;p42">
            <a:extLst>
              <a:ext uri="{FF2B5EF4-FFF2-40B4-BE49-F238E27FC236}">
                <a16:creationId xmlns:a16="http://schemas.microsoft.com/office/drawing/2014/main" id="{05F8AFF9-E261-DE92-0930-56065C727EC4}"/>
              </a:ext>
            </a:extLst>
          </p:cNvPr>
          <p:cNvPicPr preferRelativeResize="0"/>
          <p:nvPr/>
        </p:nvPicPr>
        <p:blipFill rotWithShape="1">
          <a:blip r:embed="rId5">
            <a:alphaModFix/>
            <a:grayscl/>
          </a:blip>
          <a:srcRect/>
          <a:stretch/>
        </p:blipFill>
        <p:spPr>
          <a:xfrm>
            <a:off x="16739419" y="9070260"/>
            <a:ext cx="1292330" cy="10840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614;p36"/>
          <p:cNvCxnSpPr/>
          <p:nvPr/>
        </p:nvCxnSpPr>
        <p:spPr>
          <a:xfrm>
            <a:off x="1154984" y="1696630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42414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" name="Google Shape;615;p36"/>
          <p:cNvCxnSpPr/>
          <p:nvPr/>
        </p:nvCxnSpPr>
        <p:spPr>
          <a:xfrm>
            <a:off x="704235" y="9649716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42414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628;p36"/>
          <p:cNvSpPr txBox="1"/>
          <p:nvPr/>
        </p:nvSpPr>
        <p:spPr>
          <a:xfrm>
            <a:off x="1081607" y="515456"/>
            <a:ext cx="13130748" cy="1378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99" b="0" i="0" u="none" strike="noStrike" kern="1200" cap="none" spc="0" normalizeH="0" baseline="0" noProof="0" dirty="0">
                <a:ln>
                  <a:noFill/>
                </a:ln>
                <a:solidFill>
                  <a:srgbClr val="424141"/>
                </a:solidFill>
                <a:effectLst/>
                <a:uLnTx/>
                <a:uFillTx/>
                <a:latin typeface="Prata"/>
                <a:ea typeface="Prata"/>
                <a:cs typeface="Prata"/>
                <a:sym typeface="Prata"/>
              </a:rPr>
              <a:t>Sketches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9" name="Google Shape;349;p26">
            <a:extLst>
              <a:ext uri="{FF2B5EF4-FFF2-40B4-BE49-F238E27FC236}">
                <a16:creationId xmlns:a16="http://schemas.microsoft.com/office/drawing/2014/main" id="{E8977D06-81F5-C000-6BF3-D3ACB4479A6E}"/>
              </a:ext>
            </a:extLst>
          </p:cNvPr>
          <p:cNvGrpSpPr/>
          <p:nvPr/>
        </p:nvGrpSpPr>
        <p:grpSpPr>
          <a:xfrm>
            <a:off x="704235" y="1648217"/>
            <a:ext cx="2840504" cy="2673338"/>
            <a:chOff x="0" y="-57150"/>
            <a:chExt cx="924349" cy="869950"/>
          </a:xfrm>
        </p:grpSpPr>
        <p:sp>
          <p:nvSpPr>
            <p:cNvPr id="10" name="Google Shape;350;p26">
              <a:extLst>
                <a:ext uri="{FF2B5EF4-FFF2-40B4-BE49-F238E27FC236}">
                  <a16:creationId xmlns:a16="http://schemas.microsoft.com/office/drawing/2014/main" id="{EB8B5BDF-5ADA-EDB0-F1ED-08E2DEBD8BF7}"/>
                </a:ext>
              </a:extLst>
            </p:cNvPr>
            <p:cNvSpPr/>
            <p:nvPr/>
          </p:nvSpPr>
          <p:spPr>
            <a:xfrm>
              <a:off x="0" y="0"/>
              <a:ext cx="924349" cy="263460"/>
            </a:xfrm>
            <a:custGeom>
              <a:avLst/>
              <a:gdLst/>
              <a:ahLst/>
              <a:cxnLst/>
              <a:rect l="l" t="t" r="r" b="b"/>
              <a:pathLst>
                <a:path w="924349" h="263460" extrusionOk="0">
                  <a:moveTo>
                    <a:pt x="131730" y="0"/>
                  </a:moveTo>
                  <a:lnTo>
                    <a:pt x="792619" y="0"/>
                  </a:lnTo>
                  <a:cubicBezTo>
                    <a:pt x="865371" y="0"/>
                    <a:pt x="924349" y="58978"/>
                    <a:pt x="924349" y="131730"/>
                  </a:cubicBezTo>
                  <a:lnTo>
                    <a:pt x="924349" y="131730"/>
                  </a:lnTo>
                  <a:cubicBezTo>
                    <a:pt x="924349" y="166667"/>
                    <a:pt x="910470" y="200173"/>
                    <a:pt x="885766" y="224877"/>
                  </a:cubicBezTo>
                  <a:cubicBezTo>
                    <a:pt x="861062" y="249581"/>
                    <a:pt x="827556" y="263460"/>
                    <a:pt x="792619" y="263460"/>
                  </a:cubicBezTo>
                  <a:lnTo>
                    <a:pt x="131730" y="263460"/>
                  </a:lnTo>
                  <a:cubicBezTo>
                    <a:pt x="96793" y="263460"/>
                    <a:pt x="63287" y="249581"/>
                    <a:pt x="38583" y="224877"/>
                  </a:cubicBezTo>
                  <a:cubicBezTo>
                    <a:pt x="13879" y="200173"/>
                    <a:pt x="0" y="166667"/>
                    <a:pt x="0" y="131730"/>
                  </a:cubicBezTo>
                  <a:lnTo>
                    <a:pt x="0" y="131730"/>
                  </a:lnTo>
                  <a:cubicBezTo>
                    <a:pt x="0" y="96793"/>
                    <a:pt x="13879" y="63287"/>
                    <a:pt x="38583" y="38583"/>
                  </a:cubicBezTo>
                  <a:cubicBezTo>
                    <a:pt x="63287" y="13879"/>
                    <a:pt x="96793" y="0"/>
                    <a:pt x="13173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EDAB6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11" name="Google Shape;351;p26">
              <a:extLst>
                <a:ext uri="{FF2B5EF4-FFF2-40B4-BE49-F238E27FC236}">
                  <a16:creationId xmlns:a16="http://schemas.microsoft.com/office/drawing/2014/main" id="{3D028D63-FEA1-C4EC-F38B-A02C77DF8A8B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Google Shape;362;p26">
            <a:extLst>
              <a:ext uri="{FF2B5EF4-FFF2-40B4-BE49-F238E27FC236}">
                <a16:creationId xmlns:a16="http://schemas.microsoft.com/office/drawing/2014/main" id="{21B084B9-FBC8-965B-AABE-8528516B2BDF}"/>
              </a:ext>
            </a:extLst>
          </p:cNvPr>
          <p:cNvSpPr txBox="1"/>
          <p:nvPr/>
        </p:nvSpPr>
        <p:spPr>
          <a:xfrm>
            <a:off x="852603" y="1964966"/>
            <a:ext cx="2520742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lang="en-US" sz="3200" dirty="0">
                <a:solidFill>
                  <a:srgbClr val="424141"/>
                </a:solidFill>
                <a:latin typeface="Prata"/>
                <a:sym typeface="Prata"/>
              </a:rPr>
              <a:t>Search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5476" y="1998752"/>
            <a:ext cx="4129140" cy="74055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223" y="1964667"/>
            <a:ext cx="3585142" cy="738324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025817" y="4951503"/>
            <a:ext cx="4809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424141"/>
                </a:solidFill>
                <a:latin typeface="Prata"/>
                <a:ea typeface="Prata"/>
                <a:cs typeface="Prata"/>
              </a:rPr>
              <a:t>AFTER :</a:t>
            </a:r>
            <a:endParaRPr lang="en-US" sz="5400" dirty="0">
              <a:solidFill>
                <a:srgbClr val="424141"/>
              </a:solidFill>
              <a:latin typeface="Prata"/>
              <a:ea typeface="Prata"/>
              <a:cs typeface="Prat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64741" y="4462683"/>
            <a:ext cx="6968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424141"/>
                </a:solidFill>
                <a:latin typeface="Prata"/>
                <a:ea typeface="Prata"/>
                <a:cs typeface="Prata"/>
              </a:rPr>
              <a:t>BEFORE :</a:t>
            </a:r>
            <a:r>
              <a:rPr lang="en-US" sz="4800" b="1" dirty="0" smtClean="0">
                <a:latin typeface="Freestyle Script" panose="030804020302050B0404" pitchFamily="66" charset="0"/>
              </a:rPr>
              <a:t> </a:t>
            </a:r>
            <a:endParaRPr lang="en-US" sz="4800" b="1" dirty="0"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4682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6E4E3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7" name="Rectangle 166">
            <a:extLst>
              <a:ext uri="{FF2B5EF4-FFF2-40B4-BE49-F238E27FC236}">
                <a16:creationId xmlns:a16="http://schemas.microsoft.com/office/drawing/2014/main" id="{9C9664EF-0D74-4781-B4B4-646A93B50BC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854C0CC2-F056-47AD-A361-F33F5EE976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7998" cy="10286998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 useBgFill="1">
        <p:nvSpPr>
          <p:cNvPr id="171" name="Rectangle 170">
            <a:extLst>
              <a:ext uri="{FF2B5EF4-FFF2-40B4-BE49-F238E27FC236}">
                <a16:creationId xmlns:a16="http://schemas.microsoft.com/office/drawing/2014/main" id="{CD560C9F-7A8F-4FBA-BD3A-EB75B62E45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518" y="720090"/>
            <a:ext cx="16856964" cy="8846820"/>
          </a:xfrm>
          <a:prstGeom prst="rect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4" name="Google Shape;792;p42">
            <a:extLst>
              <a:ext uri="{FF2B5EF4-FFF2-40B4-BE49-F238E27FC236}">
                <a16:creationId xmlns:a16="http://schemas.microsoft.com/office/drawing/2014/main" id="{05F8AFF9-E261-DE92-0930-56065C727EC4}"/>
              </a:ext>
            </a:extLst>
          </p:cNvPr>
          <p:cNvPicPr preferRelativeResize="0"/>
          <p:nvPr/>
        </p:nvPicPr>
        <p:blipFill rotWithShape="1">
          <a:blip r:embed="rId5">
            <a:alphaModFix/>
            <a:grayscl/>
          </a:blip>
          <a:srcRect/>
          <a:stretch/>
        </p:blipFill>
        <p:spPr>
          <a:xfrm>
            <a:off x="16739419" y="9070260"/>
            <a:ext cx="1292330" cy="10840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Google Shape;614;p36"/>
          <p:cNvCxnSpPr/>
          <p:nvPr/>
        </p:nvCxnSpPr>
        <p:spPr>
          <a:xfrm>
            <a:off x="1002728" y="1648217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42414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" name="Google Shape;615;p36"/>
          <p:cNvCxnSpPr/>
          <p:nvPr/>
        </p:nvCxnSpPr>
        <p:spPr>
          <a:xfrm>
            <a:off x="704235" y="9649716"/>
            <a:ext cx="16230600" cy="0"/>
          </a:xfrm>
          <a:prstGeom prst="straightConnector1">
            <a:avLst/>
          </a:prstGeom>
          <a:noFill/>
          <a:ln w="38100" cap="flat" cmpd="sng">
            <a:solidFill>
              <a:srgbClr val="42414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628;p36"/>
          <p:cNvSpPr txBox="1"/>
          <p:nvPr/>
        </p:nvSpPr>
        <p:spPr>
          <a:xfrm>
            <a:off x="1289291" y="546205"/>
            <a:ext cx="13130748" cy="1378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399" b="0" i="0" u="none" strike="noStrike" kern="1200" cap="none" spc="0" normalizeH="0" baseline="0" noProof="0" dirty="0">
                <a:ln>
                  <a:noFill/>
                </a:ln>
                <a:solidFill>
                  <a:srgbClr val="424141"/>
                </a:solidFill>
                <a:effectLst/>
                <a:uLnTx/>
                <a:uFillTx/>
                <a:latin typeface="Prata"/>
                <a:ea typeface="Prata"/>
                <a:cs typeface="Prata"/>
                <a:sym typeface="Prata"/>
              </a:rPr>
              <a:t>Sketches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9" name="Google Shape;349;p26">
            <a:extLst>
              <a:ext uri="{FF2B5EF4-FFF2-40B4-BE49-F238E27FC236}">
                <a16:creationId xmlns:a16="http://schemas.microsoft.com/office/drawing/2014/main" id="{E8977D06-81F5-C000-6BF3-D3ACB4479A6E}"/>
              </a:ext>
            </a:extLst>
          </p:cNvPr>
          <p:cNvGrpSpPr/>
          <p:nvPr/>
        </p:nvGrpSpPr>
        <p:grpSpPr>
          <a:xfrm>
            <a:off x="854360" y="1648217"/>
            <a:ext cx="2840504" cy="2673338"/>
            <a:chOff x="0" y="-57150"/>
            <a:chExt cx="924349" cy="869950"/>
          </a:xfrm>
        </p:grpSpPr>
        <p:sp>
          <p:nvSpPr>
            <p:cNvPr id="10" name="Google Shape;350;p26">
              <a:extLst>
                <a:ext uri="{FF2B5EF4-FFF2-40B4-BE49-F238E27FC236}">
                  <a16:creationId xmlns:a16="http://schemas.microsoft.com/office/drawing/2014/main" id="{EB8B5BDF-5ADA-EDB0-F1ED-08E2DEBD8BF7}"/>
                </a:ext>
              </a:extLst>
            </p:cNvPr>
            <p:cNvSpPr/>
            <p:nvPr/>
          </p:nvSpPr>
          <p:spPr>
            <a:xfrm>
              <a:off x="0" y="0"/>
              <a:ext cx="924349" cy="263460"/>
            </a:xfrm>
            <a:custGeom>
              <a:avLst/>
              <a:gdLst/>
              <a:ahLst/>
              <a:cxnLst/>
              <a:rect l="l" t="t" r="r" b="b"/>
              <a:pathLst>
                <a:path w="924349" h="263460" extrusionOk="0">
                  <a:moveTo>
                    <a:pt x="131730" y="0"/>
                  </a:moveTo>
                  <a:lnTo>
                    <a:pt x="792619" y="0"/>
                  </a:lnTo>
                  <a:cubicBezTo>
                    <a:pt x="865371" y="0"/>
                    <a:pt x="924349" y="58978"/>
                    <a:pt x="924349" y="131730"/>
                  </a:cubicBezTo>
                  <a:lnTo>
                    <a:pt x="924349" y="131730"/>
                  </a:lnTo>
                  <a:cubicBezTo>
                    <a:pt x="924349" y="166667"/>
                    <a:pt x="910470" y="200173"/>
                    <a:pt x="885766" y="224877"/>
                  </a:cubicBezTo>
                  <a:cubicBezTo>
                    <a:pt x="861062" y="249581"/>
                    <a:pt x="827556" y="263460"/>
                    <a:pt x="792619" y="263460"/>
                  </a:cubicBezTo>
                  <a:lnTo>
                    <a:pt x="131730" y="263460"/>
                  </a:lnTo>
                  <a:cubicBezTo>
                    <a:pt x="96793" y="263460"/>
                    <a:pt x="63287" y="249581"/>
                    <a:pt x="38583" y="224877"/>
                  </a:cubicBezTo>
                  <a:cubicBezTo>
                    <a:pt x="13879" y="200173"/>
                    <a:pt x="0" y="166667"/>
                    <a:pt x="0" y="131730"/>
                  </a:cubicBezTo>
                  <a:lnTo>
                    <a:pt x="0" y="131730"/>
                  </a:lnTo>
                  <a:cubicBezTo>
                    <a:pt x="0" y="96793"/>
                    <a:pt x="13879" y="63287"/>
                    <a:pt x="38583" y="38583"/>
                  </a:cubicBezTo>
                  <a:cubicBezTo>
                    <a:pt x="63287" y="13879"/>
                    <a:pt x="96793" y="0"/>
                    <a:pt x="13173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EDAB6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endParaRPr>
            </a:p>
          </p:txBody>
        </p:sp>
        <p:sp>
          <p:nvSpPr>
            <p:cNvPr id="11" name="Google Shape;351;p26">
              <a:extLst>
                <a:ext uri="{FF2B5EF4-FFF2-40B4-BE49-F238E27FC236}">
                  <a16:creationId xmlns:a16="http://schemas.microsoft.com/office/drawing/2014/main" id="{3D028D63-FEA1-C4EC-F38B-A02C77DF8A8B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" name="Google Shape;362;p26">
            <a:extLst>
              <a:ext uri="{FF2B5EF4-FFF2-40B4-BE49-F238E27FC236}">
                <a16:creationId xmlns:a16="http://schemas.microsoft.com/office/drawing/2014/main" id="{21B084B9-FBC8-965B-AABE-8528516B2BDF}"/>
              </a:ext>
            </a:extLst>
          </p:cNvPr>
          <p:cNvSpPr txBox="1"/>
          <p:nvPr/>
        </p:nvSpPr>
        <p:spPr>
          <a:xfrm>
            <a:off x="1002728" y="1964966"/>
            <a:ext cx="2520742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424141"/>
                </a:solidFill>
                <a:effectLst/>
                <a:uLnTx/>
                <a:uFillTx/>
                <a:latin typeface="Prata"/>
                <a:ea typeface="Prata"/>
                <a:cs typeface="Prata"/>
                <a:sym typeface="Prata"/>
              </a:rPr>
              <a:t>Routes view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8414" y="2006297"/>
            <a:ext cx="3864019" cy="739005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360" y="2078112"/>
            <a:ext cx="3734958" cy="724642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193263" y="4681834"/>
            <a:ext cx="48091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424141"/>
                </a:solidFill>
                <a:latin typeface="Prata"/>
                <a:ea typeface="Prata"/>
                <a:cs typeface="Prata"/>
              </a:rPr>
              <a:t>AFTER :</a:t>
            </a:r>
            <a:endParaRPr lang="en-US" sz="5400" dirty="0">
              <a:solidFill>
                <a:srgbClr val="424141"/>
              </a:solidFill>
              <a:latin typeface="Prata"/>
              <a:ea typeface="Prata"/>
              <a:cs typeface="Prat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86559" y="4681834"/>
            <a:ext cx="6968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424141"/>
                </a:solidFill>
                <a:latin typeface="Prata"/>
                <a:ea typeface="Prata"/>
                <a:cs typeface="Prata"/>
              </a:rPr>
              <a:t>BEFORE :</a:t>
            </a:r>
            <a:r>
              <a:rPr lang="en-US" sz="4800" b="1" dirty="0" smtClean="0">
                <a:latin typeface="Freestyle Script" panose="030804020302050B0404" pitchFamily="66" charset="0"/>
              </a:rPr>
              <a:t> </a:t>
            </a:r>
            <a:endParaRPr lang="en-US" sz="4800" b="1" dirty="0"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5835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7" grpId="0"/>
      <p:bldP spid="18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500</TotalTime>
  <Words>409</Words>
  <Application>Microsoft Office PowerPoint</Application>
  <PresentationFormat>Custom</PresentationFormat>
  <Paragraphs>117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Rockwell Condensed</vt:lpstr>
      <vt:lpstr>Rockwell</vt:lpstr>
      <vt:lpstr>Prata</vt:lpstr>
      <vt:lpstr>Courier New</vt:lpstr>
      <vt:lpstr>Wingdings</vt:lpstr>
      <vt:lpstr>Freestyle Script</vt:lpstr>
      <vt:lpstr>Raleway</vt:lpstr>
      <vt:lpstr>Calibri</vt:lpstr>
      <vt:lpstr>Abadi</vt:lpstr>
      <vt:lpstr>Arial</vt:lpstr>
      <vt:lpstr>Wood 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 O H E I E</dc:creator>
  <cp:lastModifiedBy>DELL</cp:lastModifiedBy>
  <cp:revision>29</cp:revision>
  <dcterms:modified xsi:type="dcterms:W3CDTF">2024-05-26T08:58:04Z</dcterms:modified>
</cp:coreProperties>
</file>